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58"/>
  </p:notesMasterIdLst>
  <p:sldIdLst>
    <p:sldId id="256" r:id="rId2"/>
    <p:sldId id="257" r:id="rId3"/>
    <p:sldId id="259" r:id="rId4"/>
    <p:sldId id="354" r:id="rId5"/>
    <p:sldId id="353" r:id="rId6"/>
    <p:sldId id="355" r:id="rId7"/>
    <p:sldId id="356" r:id="rId8"/>
    <p:sldId id="357" r:id="rId9"/>
    <p:sldId id="358" r:id="rId10"/>
    <p:sldId id="359" r:id="rId11"/>
    <p:sldId id="360" r:id="rId12"/>
    <p:sldId id="306" r:id="rId13"/>
    <p:sldId id="307" r:id="rId14"/>
    <p:sldId id="308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3" r:id="rId28"/>
    <p:sldId id="325" r:id="rId29"/>
    <p:sldId id="326" r:id="rId30"/>
    <p:sldId id="327" r:id="rId31"/>
    <p:sldId id="324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9" r:id="rId49"/>
    <p:sldId id="345" r:id="rId50"/>
    <p:sldId id="346" r:id="rId51"/>
    <p:sldId id="344" r:id="rId52"/>
    <p:sldId id="347" r:id="rId53"/>
    <p:sldId id="348" r:id="rId54"/>
    <p:sldId id="350" r:id="rId55"/>
    <p:sldId id="352" r:id="rId56"/>
    <p:sldId id="351" r:id="rId57"/>
  </p:sldIdLst>
  <p:sldSz cx="9144000" cy="5143500" type="screen16x9"/>
  <p:notesSz cx="6858000" cy="9144000"/>
  <p:embeddedFontLst>
    <p:embeddedFont>
      <p:font typeface="Anonymous Pro" panose="020B060402020202020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 Math" panose="02040503050406030204" pitchFamily="18" charset="0"/>
      <p:regular r:id="rId67"/>
    </p:embeddedFont>
    <p:embeddedFont>
      <p:font typeface="Coming Soon" panose="020B0604020202020204" charset="0"/>
      <p:regular r:id="rId68"/>
    </p:embeddedFont>
    <p:embeddedFont>
      <p:font typeface="Concert One" panose="020B0604020202020204" charset="0"/>
      <p:regular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  <p:embeddedFont>
      <p:font typeface="Roboto Mono" panose="020B0604020202020204" charset="0"/>
      <p:regular r:id="rId74"/>
      <p:bold r:id="rId75"/>
      <p:italic r:id="rId76"/>
      <p:boldItalic r:id="rId77"/>
    </p:embeddedFont>
    <p:embeddedFont>
      <p:font typeface="Roboto Mono Medium" panose="020B060402020202020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14105A-B8B0-4102-97F8-07BAD4AD95D6}">
  <a:tblStyle styleId="{8214105A-B8B0-4102-97F8-07BAD4AD95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viewProps" Target="viewProps.xml"/><Relationship Id="rId88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Relationship Id="rId87" Type="http://schemas.openxmlformats.org/officeDocument/2006/relationships/customXml" Target="../customXml/item2.xml"/><Relationship Id="rId61" Type="http://schemas.openxmlformats.org/officeDocument/2006/relationships/font" Target="fonts/font3.fntdata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2T08:27:17.011"/>
    </inkml:context>
    <inkml:brush xml:id="br0">
      <inkml:brushProperty name="width" value="0.025" units="cm"/>
      <inkml:brushProperty name="height" value="0.025" units="cm"/>
      <inkml:brushProperty name="color" value="#B44141"/>
      <inkml:brushProperty name="ignorePressure" value="1"/>
    </inkml:brush>
  </inkml:definitions>
  <inkml:trace contextRef="#ctx0" brushRef="#br0">1 1,'633'633,"-1074"-1074,808 808,-355-355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2T08:27:18.81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8:27:23.3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08:27:23.7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2:01:36.3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24575,'0'-3'0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8T02:10:34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18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398275" y="1249425"/>
            <a:ext cx="6963300" cy="28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892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1pPr>
            <a:lvl2pPr marL="914400" lvl="1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2pPr>
            <a:lvl3pPr marL="1371600" lvl="2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3pPr>
            <a:lvl4pPr marL="1828800" lvl="3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4pPr>
            <a:lvl5pPr marL="2286000" lvl="4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5pPr>
            <a:lvl6pPr marL="2743200" lvl="5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6pPr>
            <a:lvl7pPr marL="3200400" lvl="6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950">
                <a:solidFill>
                  <a:schemeClr val="dk2"/>
                </a:solidFill>
              </a:defRPr>
            </a:lvl7pPr>
            <a:lvl8pPr marL="3657600" lvl="7" indent="-28892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950">
                <a:solidFill>
                  <a:schemeClr val="dk2"/>
                </a:solidFill>
              </a:defRPr>
            </a:lvl8pPr>
            <a:lvl9pPr marL="4114800" lvl="8" indent="-288925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950"/>
              <a:buChar char="■"/>
              <a:defRPr sz="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6013614" y="838400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6013614" y="1199352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6013603" y="2104924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6013601" y="2465876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6013618" y="3371448"/>
            <a:ext cx="23331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5"/>
          </p:nvPr>
        </p:nvSpPr>
        <p:spPr>
          <a:xfrm>
            <a:off x="6013615" y="3732400"/>
            <a:ext cx="2333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6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8" r:id="rId5"/>
    <p:sldLayoutId id="2147483660" r:id="rId6"/>
    <p:sldLayoutId id="2147483661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8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53.svg"/><Relationship Id="rId4" Type="http://schemas.openxmlformats.org/officeDocument/2006/relationships/image" Target="../media/image49.sv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40.png"/><Relationship Id="rId7" Type="http://schemas.openxmlformats.org/officeDocument/2006/relationships/image" Target="../media/image5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5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2.svg"/><Relationship Id="rId3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0.svg"/><Relationship Id="rId5" Type="http://schemas.openxmlformats.org/officeDocument/2006/relationships/image" Target="../media/image43.png"/><Relationship Id="rId10" Type="http://schemas.openxmlformats.org/officeDocument/2006/relationships/image" Target="../media/image59.png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74.sv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75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0.png"/><Relationship Id="rId5" Type="http://schemas.openxmlformats.org/officeDocument/2006/relationships/image" Target="../media/image730.png"/><Relationship Id="rId4" Type="http://schemas.openxmlformats.org/officeDocument/2006/relationships/image" Target="../media/image7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30.png"/><Relationship Id="rId7" Type="http://schemas.openxmlformats.org/officeDocument/2006/relationships/image" Target="../media/image91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1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9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7" Type="http://schemas.openxmlformats.org/officeDocument/2006/relationships/image" Target="../media/image1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040.png"/><Relationship Id="rId4" Type="http://schemas.openxmlformats.org/officeDocument/2006/relationships/image" Target="../media/image10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3.png"/><Relationship Id="rId7" Type="http://schemas.openxmlformats.org/officeDocument/2006/relationships/image" Target="../media/image11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40.png"/><Relationship Id="rId5" Type="http://schemas.openxmlformats.org/officeDocument/2006/relationships/image" Target="../media/image114.png"/><Relationship Id="rId10" Type="http://schemas.openxmlformats.org/officeDocument/2006/relationships/image" Target="../media/image118.svg"/><Relationship Id="rId4" Type="http://schemas.openxmlformats.org/officeDocument/2006/relationships/image" Target="../media/image39.png"/><Relationship Id="rId9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11" Type="http://schemas.openxmlformats.org/officeDocument/2006/relationships/image" Target="../media/image1240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3" Type="http://schemas.openxmlformats.org/officeDocument/2006/relationships/image" Target="../media/image9.png"/><Relationship Id="rId7" Type="http://schemas.openxmlformats.org/officeDocument/2006/relationships/image" Target="../media/image1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0.png"/><Relationship Id="rId7" Type="http://schemas.openxmlformats.org/officeDocument/2006/relationships/customXml" Target="../ink/ink6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1.jpg"/><Relationship Id="rId5" Type="http://schemas.openxmlformats.org/officeDocument/2006/relationships/image" Target="../media/image131.png"/><Relationship Id="rId10" Type="http://schemas.openxmlformats.org/officeDocument/2006/relationships/image" Target="../media/image39.png"/><Relationship Id="rId4" Type="http://schemas.openxmlformats.org/officeDocument/2006/relationships/customXml" Target="../ink/ink5.xml"/><Relationship Id="rId9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5.png"/><Relationship Id="rId7" Type="http://schemas.openxmlformats.org/officeDocument/2006/relationships/image" Target="../media/image113.png"/><Relationship Id="rId12" Type="http://schemas.openxmlformats.org/officeDocument/2006/relationships/image" Target="../media/image143.sv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2.png"/><Relationship Id="rId5" Type="http://schemas.openxmlformats.org/officeDocument/2006/relationships/image" Target="../media/image137.png"/><Relationship Id="rId10" Type="http://schemas.openxmlformats.org/officeDocument/2006/relationships/image" Target="../media/image141.svg"/><Relationship Id="rId4" Type="http://schemas.openxmlformats.org/officeDocument/2006/relationships/image" Target="../media/image136.png"/><Relationship Id="rId9" Type="http://schemas.openxmlformats.org/officeDocument/2006/relationships/image" Target="../media/image140.png"/><Relationship Id="rId14" Type="http://schemas.openxmlformats.org/officeDocument/2006/relationships/image" Target="../media/image14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7.png"/><Relationship Id="rId7" Type="http://schemas.openxmlformats.org/officeDocument/2006/relationships/image" Target="../media/image101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53.svg"/><Relationship Id="rId5" Type="http://schemas.openxmlformats.org/officeDocument/2006/relationships/image" Target="../media/image149.png"/><Relationship Id="rId10" Type="http://schemas.openxmlformats.org/officeDocument/2006/relationships/image" Target="../media/image152.png"/><Relationship Id="rId4" Type="http://schemas.openxmlformats.org/officeDocument/2006/relationships/image" Target="../media/image148.png"/><Relationship Id="rId9" Type="http://schemas.openxmlformats.org/officeDocument/2006/relationships/image" Target="../media/image15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62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7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5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62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37.png"/><Relationship Id="rId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svg"/><Relationship Id="rId3" Type="http://schemas.openxmlformats.org/officeDocument/2006/relationships/image" Target="../media/image9.png"/><Relationship Id="rId7" Type="http://schemas.openxmlformats.org/officeDocument/2006/relationships/image" Target="../media/image17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14.png"/><Relationship Id="rId4" Type="http://schemas.openxmlformats.org/officeDocument/2006/relationships/image" Target="../media/image1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sv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5.svg"/><Relationship Id="rId4" Type="http://schemas.openxmlformats.org/officeDocument/2006/relationships/image" Target="../media/image1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jpg"/><Relationship Id="rId5" Type="http://schemas.openxmlformats.org/officeDocument/2006/relationships/image" Target="../media/image187.jpg"/><Relationship Id="rId4" Type="http://schemas.openxmlformats.org/officeDocument/2006/relationships/image" Target="../media/image1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ctrTitle"/>
          </p:nvPr>
        </p:nvSpPr>
        <p:spPr>
          <a:xfrm>
            <a:off x="1438840" y="747486"/>
            <a:ext cx="6266320" cy="2067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Bài toán nội suy</a:t>
            </a:r>
            <a:r>
              <a:rPr lang="en" dirty="0">
                <a:solidFill>
                  <a:schemeClr val="accent2"/>
                </a:solidFill>
              </a:rPr>
              <a:t> </a:t>
            </a:r>
            <a:br>
              <a:rPr lang="en" dirty="0">
                <a:solidFill>
                  <a:schemeClr val="accent2"/>
                </a:solidFill>
              </a:rPr>
            </a:br>
            <a:endParaRPr dirty="0">
              <a:solidFill>
                <a:schemeClr val="accent2"/>
              </a:solidFill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Here starts the lesson!</a:t>
            </a:r>
            <a:endParaRPr b="0"/>
          </a:p>
        </p:txBody>
      </p:sp>
      <p:sp>
        <p:nvSpPr>
          <p:cNvPr id="180" name="Google Shape;180;p29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5B3B4C-3A1B-42A1-B842-AAB62AD2011D}"/>
              </a:ext>
            </a:extLst>
          </p:cNvPr>
          <p:cNvSpPr txBox="1"/>
          <p:nvPr/>
        </p:nvSpPr>
        <p:spPr>
          <a:xfrm>
            <a:off x="3311070" y="2439958"/>
            <a:ext cx="7365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accent2"/>
                </a:solidFill>
                <a:latin typeface="Concert One" panose="020B0604020202020204" charset="0"/>
              </a:rPr>
              <a:t>Sơ</a:t>
            </a:r>
            <a:r>
              <a:rPr lang="en-US" sz="54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Concert One" panose="020B0604020202020204" charset="0"/>
              </a:rPr>
              <a:t>đồ</a:t>
            </a:r>
            <a:r>
              <a:rPr lang="en-US" sz="54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5400" b="1" dirty="0" err="1">
                <a:solidFill>
                  <a:schemeClr val="accent2"/>
                </a:solidFill>
                <a:latin typeface="Concert One" panose="020B0604020202020204" charset="0"/>
              </a:rPr>
              <a:t>Hoocner</a:t>
            </a:r>
            <a:r>
              <a:rPr lang="en-US" sz="54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10FAC-51B0-4587-BABC-7EF4AC39252A}"/>
              </a:ext>
            </a:extLst>
          </p:cNvPr>
          <p:cNvSpPr txBox="1"/>
          <p:nvPr/>
        </p:nvSpPr>
        <p:spPr>
          <a:xfrm>
            <a:off x="3939764" y="1774145"/>
            <a:ext cx="2490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Concert One" panose="020B0604020202020204" charset="0"/>
              </a:rPr>
              <a:t>VS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805F6-552E-4A95-8414-4FDA3DC69B81}"/>
              </a:ext>
            </a:extLst>
          </p:cNvPr>
          <p:cNvSpPr txBox="1"/>
          <p:nvPr/>
        </p:nvSpPr>
        <p:spPr>
          <a:xfrm>
            <a:off x="1889900" y="697223"/>
            <a:ext cx="2661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Concert One" panose="020B0604020202020204" charset="0"/>
              </a:rPr>
              <a:t>CHỦ ĐỀ 18: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3" grpId="0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 descr="Table&#10;&#10;Description automatically generated">
            <a:extLst>
              <a:ext uri="{FF2B5EF4-FFF2-40B4-BE49-F238E27FC236}">
                <a16:creationId xmlns:a16="http://schemas.microsoft.com/office/drawing/2014/main" id="{80FBCFE2-97A9-42A2-8F61-EB56B68B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74" y="559509"/>
            <a:ext cx="3151128" cy="3972621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8CB3FBA7-F1C0-467A-AADE-B03E1F2172FB}"/>
              </a:ext>
            </a:extLst>
          </p:cNvPr>
          <p:cNvSpPr/>
          <p:nvPr/>
        </p:nvSpPr>
        <p:spPr>
          <a:xfrm>
            <a:off x="2883629" y="2106648"/>
            <a:ext cx="973874" cy="24532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 descr="Table&#10;&#10;Description automatically generated">
            <a:extLst>
              <a:ext uri="{FF2B5EF4-FFF2-40B4-BE49-F238E27FC236}">
                <a16:creationId xmlns:a16="http://schemas.microsoft.com/office/drawing/2014/main" id="{2AEBB52E-AF20-4060-AAC9-009260C8D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45" y="559508"/>
            <a:ext cx="3151128" cy="3972621"/>
          </a:xfrm>
          <a:prstGeom prst="rect">
            <a:avLst/>
          </a:prstGeom>
        </p:spPr>
      </p:pic>
      <p:sp>
        <p:nvSpPr>
          <p:cNvPr id="76" name="Oval 75">
            <a:extLst>
              <a:ext uri="{FF2B5EF4-FFF2-40B4-BE49-F238E27FC236}">
                <a16:creationId xmlns:a16="http://schemas.microsoft.com/office/drawing/2014/main" id="{CF073474-834E-4D6D-B594-5FF4104DA7C7}"/>
              </a:ext>
            </a:extLst>
          </p:cNvPr>
          <p:cNvSpPr/>
          <p:nvPr/>
        </p:nvSpPr>
        <p:spPr>
          <a:xfrm>
            <a:off x="7583392" y="2128485"/>
            <a:ext cx="1048434" cy="24532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D179DE2E-289E-4C79-B315-2D08EC80AB98}"/>
              </a:ext>
            </a:extLst>
          </p:cNvPr>
          <p:cNvSpPr/>
          <p:nvPr/>
        </p:nvSpPr>
        <p:spPr>
          <a:xfrm>
            <a:off x="4133384" y="2032539"/>
            <a:ext cx="1067459" cy="63887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4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6" grpId="0" animBg="1"/>
      <p:bldP spid="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C093A7-6C93-44E7-A9B7-DFEB6E8F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26" y="483628"/>
            <a:ext cx="2506938" cy="2057085"/>
          </a:xfrm>
          <a:prstGeom prst="rect">
            <a:avLst/>
          </a:prstGeom>
        </p:spPr>
      </p:pic>
      <p:pic>
        <p:nvPicPr>
          <p:cNvPr id="7" name="Picture 6" descr="A picture containing toy, doll, LEGO&#10;&#10;Description automatically generated">
            <a:extLst>
              <a:ext uri="{FF2B5EF4-FFF2-40B4-BE49-F238E27FC236}">
                <a16:creationId xmlns:a16="http://schemas.microsoft.com/office/drawing/2014/main" id="{910D6B75-7FD6-4465-B47B-6C1CF4E3D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69" y="2131170"/>
            <a:ext cx="3553057" cy="2217108"/>
          </a:xfrm>
          <a:prstGeom prst="rect">
            <a:avLst/>
          </a:prstGeom>
        </p:spPr>
      </p:pic>
      <p:pic>
        <p:nvPicPr>
          <p:cNvPr id="8" name="Google Shape;205;p31">
            <a:extLst>
              <a:ext uri="{FF2B5EF4-FFF2-40B4-BE49-F238E27FC236}">
                <a16:creationId xmlns:a16="http://schemas.microsoft.com/office/drawing/2014/main" id="{F7810361-0831-4761-9A7A-967CA7928FB4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3468461" flipH="1">
            <a:off x="6723247" y="1257156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39735A-867F-464A-81A3-041262BFAC66}"/>
              </a:ext>
            </a:extLst>
          </p:cNvPr>
          <p:cNvSpPr txBox="1"/>
          <p:nvPr/>
        </p:nvSpPr>
        <p:spPr>
          <a:xfrm>
            <a:off x="4899569" y="693118"/>
            <a:ext cx="2795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Phương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pháp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A picture containing floor, wall, person, indoor&#10;&#10;Description automatically generated">
            <a:extLst>
              <a:ext uri="{FF2B5EF4-FFF2-40B4-BE49-F238E27FC236}">
                <a16:creationId xmlns:a16="http://schemas.microsoft.com/office/drawing/2014/main" id="{23CE23D6-5258-4E81-BDDF-A5DF69340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344" y="2663455"/>
            <a:ext cx="2975702" cy="19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6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582414-1371-4446-BBF7-E3E778D90DB7}"/>
              </a:ext>
            </a:extLst>
          </p:cNvPr>
          <p:cNvSpPr txBox="1"/>
          <p:nvPr/>
        </p:nvSpPr>
        <p:spPr>
          <a:xfrm>
            <a:off x="1553736" y="460916"/>
            <a:ext cx="38285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  <a:ea typeface="Roboto Mono" panose="020B0604020202020204" charset="0"/>
              </a:rPr>
              <a:t>1.1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  <a:ea typeface="Roboto Mono" panose="020B0604020202020204" charset="0"/>
              </a:rPr>
              <a:t>Khái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  <a:ea typeface="Roboto Mono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  <a:ea typeface="Roboto Mono" panose="020B0604020202020204" charset="0"/>
              </a:rPr>
              <a:t>niệm</a:t>
            </a:r>
            <a:endParaRPr lang="en-US" sz="2500" b="1" dirty="0">
              <a:solidFill>
                <a:schemeClr val="accent2"/>
              </a:solidFill>
              <a:latin typeface="Concert One" panose="020B0604020202020204" charset="0"/>
              <a:ea typeface="Roboto Mono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8EDA4A-6251-4E9A-ADDE-E71745947B77}"/>
              </a:ext>
            </a:extLst>
          </p:cNvPr>
          <p:cNvSpPr txBox="1"/>
          <p:nvPr/>
        </p:nvSpPr>
        <p:spPr>
          <a:xfrm>
            <a:off x="1368636" y="933343"/>
            <a:ext cx="612573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ước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phạm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vi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tập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rời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rạc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biết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. </a:t>
            </a:r>
          </a:p>
          <a:p>
            <a:endParaRPr lang="en-US" dirty="0">
              <a:solidFill>
                <a:schemeClr val="accent2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974FA-D213-44C1-9DAB-8F3B6E24B7F3}"/>
              </a:ext>
            </a:extLst>
          </p:cNvPr>
          <p:cNvSpPr txBox="1"/>
          <p:nvPr/>
        </p:nvSpPr>
        <p:spPr>
          <a:xfrm>
            <a:off x="1289823" y="4434246"/>
            <a:ext cx="4798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Lợi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nhuận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gộp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về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bán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hàng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và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cung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cấp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dịch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2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vụ</a:t>
            </a:r>
            <a:r>
              <a:rPr lang="en-US" sz="12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E00B1-A08C-4F8E-8CFB-A7A5B326155D}"/>
              </a:ext>
            </a:extLst>
          </p:cNvPr>
          <p:cNvSpPr txBox="1"/>
          <p:nvPr/>
        </p:nvSpPr>
        <p:spPr>
          <a:xfrm>
            <a:off x="5703603" y="3253677"/>
            <a:ext cx="10288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Concert One" panose="020B0604020202020204" charset="0"/>
              </a:rPr>
              <a:t>=&gt;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D3899-9615-48C1-B2F1-5856044A968D}"/>
              </a:ext>
            </a:extLst>
          </p:cNvPr>
          <p:cNvSpPr txBox="1"/>
          <p:nvPr/>
        </p:nvSpPr>
        <p:spPr>
          <a:xfrm>
            <a:off x="6288591" y="3215205"/>
            <a:ext cx="24115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X =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1D346-BF61-4135-88ED-9E67206AA6BB}"/>
              </a:ext>
            </a:extLst>
          </p:cNvPr>
          <p:cNvSpPr txBox="1"/>
          <p:nvPr/>
        </p:nvSpPr>
        <p:spPr>
          <a:xfrm>
            <a:off x="5605922" y="2162946"/>
            <a:ext cx="4144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Bài</a:t>
            </a:r>
            <a:r>
              <a:rPr lang="en-US" sz="20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toán</a:t>
            </a:r>
            <a:r>
              <a:rPr lang="en-US" sz="20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NỘI SUY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8F7BC-E5DD-4B3B-BD96-D4BF774C453D}"/>
              </a:ext>
            </a:extLst>
          </p:cNvPr>
          <p:cNvSpPr txBox="1"/>
          <p:nvPr/>
        </p:nvSpPr>
        <p:spPr>
          <a:xfrm>
            <a:off x="1347434" y="2079807"/>
            <a:ext cx="139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Ví</a:t>
            </a:r>
            <a:r>
              <a:rPr lang="en-US" sz="18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dụ</a:t>
            </a:r>
            <a:r>
              <a:rPr lang="en-US" sz="1800" b="1" dirty="0">
                <a:solidFill>
                  <a:schemeClr val="accent2"/>
                </a:solidFill>
                <a:latin typeface="Roboto Mono" panose="020B0604020202020204" charset="0"/>
                <a:ea typeface="Roboto Mono" panose="020B0604020202020204" charset="0"/>
              </a:rPr>
              <a:t>: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AC0A2BC-BFC0-4BB9-946D-81E2E6A33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46732"/>
              </p:ext>
            </p:extLst>
          </p:nvPr>
        </p:nvGraphicFramePr>
        <p:xfrm>
          <a:off x="2044707" y="2423940"/>
          <a:ext cx="2411561" cy="1935480"/>
        </p:xfrm>
        <a:graphic>
          <a:graphicData uri="http://schemas.openxmlformats.org/drawingml/2006/table">
            <a:tbl>
              <a:tblPr firstRow="1" bandRow="1">
                <a:tableStyleId>{8214105A-B8B0-4102-97F8-07BAD4AD95D6}</a:tableStyleId>
              </a:tblPr>
              <a:tblGrid>
                <a:gridCol w="1150652">
                  <a:extLst>
                    <a:ext uri="{9D8B030D-6E8A-4147-A177-3AD203B41FA5}">
                      <a16:colId xmlns:a16="http://schemas.microsoft.com/office/drawing/2014/main" val="1733706919"/>
                    </a:ext>
                  </a:extLst>
                </a:gridCol>
                <a:gridCol w="1260909">
                  <a:extLst>
                    <a:ext uri="{9D8B030D-6E8A-4147-A177-3AD203B41FA5}">
                      <a16:colId xmlns:a16="http://schemas.microsoft.com/office/drawing/2014/main" val="473725753"/>
                    </a:ext>
                  </a:extLst>
                </a:gridCol>
              </a:tblGrid>
              <a:tr h="28442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Năm</a:t>
                      </a:r>
                      <a:endParaRPr lang="en-US" sz="1300" dirty="0">
                        <a:solidFill>
                          <a:schemeClr val="accent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Lợi</a:t>
                      </a:r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nhuận</a:t>
                      </a:r>
                      <a:endParaRPr lang="en-US" sz="1300" dirty="0">
                        <a:solidFill>
                          <a:schemeClr val="accent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</a:t>
                      </a:r>
                      <a:r>
                        <a:rPr lang="en-US" sz="1300" dirty="0" err="1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tỷ</a:t>
                      </a:r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300" dirty="0" err="1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đồng</a:t>
                      </a:r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638874"/>
                  </a:ext>
                </a:extLst>
              </a:tr>
              <a:tr h="28442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247234"/>
                  </a:ext>
                </a:extLst>
              </a:tr>
              <a:tr h="28442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958669"/>
                  </a:ext>
                </a:extLst>
              </a:tr>
              <a:tr h="28442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88165"/>
                  </a:ext>
                </a:extLst>
              </a:tr>
              <a:tr h="28442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678857"/>
                  </a:ext>
                </a:extLst>
              </a:tr>
              <a:tr h="284426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accent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675372"/>
                  </a:ext>
                </a:extLst>
              </a:tr>
            </a:tbl>
          </a:graphicData>
        </a:graphic>
      </p:graphicFrame>
      <p:pic>
        <p:nvPicPr>
          <p:cNvPr id="13" name="Google Shape;257;p35">
            <a:extLst>
              <a:ext uri="{FF2B5EF4-FFF2-40B4-BE49-F238E27FC236}">
                <a16:creationId xmlns:a16="http://schemas.microsoft.com/office/drawing/2014/main" id="{961C7A0E-5FDF-4B8F-A8F2-4CED52EA7371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7468246">
            <a:off x="7559724" y="2901788"/>
            <a:ext cx="971862" cy="412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79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56D9A0-A90F-4741-9D31-DF0B945A00B8}"/>
              </a:ext>
            </a:extLst>
          </p:cNvPr>
          <p:cNvSpPr txBox="1"/>
          <p:nvPr/>
        </p:nvSpPr>
        <p:spPr>
          <a:xfrm>
            <a:off x="1598341" y="550127"/>
            <a:ext cx="23194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1.2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Ứng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dụng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9DCAA-C7BA-4F39-8863-44985E2E53A2}"/>
              </a:ext>
            </a:extLst>
          </p:cNvPr>
          <p:cNvSpPr txBox="1"/>
          <p:nvPr/>
        </p:nvSpPr>
        <p:spPr>
          <a:xfrm>
            <a:off x="1401847" y="1140556"/>
            <a:ext cx="58296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cụ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toán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rộng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rãi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nhiều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ngành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nghiệm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nghệ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tin,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dầu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khí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, y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học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truyền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điện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những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ngành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xử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dữ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liệu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khác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,…</a:t>
            </a:r>
          </a:p>
          <a:p>
            <a:endParaRPr lang="en-US" sz="1800" dirty="0">
              <a:solidFill>
                <a:schemeClr val="accent2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grpSp>
        <p:nvGrpSpPr>
          <p:cNvPr id="6" name="Google Shape;300;p37">
            <a:extLst>
              <a:ext uri="{FF2B5EF4-FFF2-40B4-BE49-F238E27FC236}">
                <a16:creationId xmlns:a16="http://schemas.microsoft.com/office/drawing/2014/main" id="{92F0D4B4-674E-4C11-9673-C3F38019F90B}"/>
              </a:ext>
            </a:extLst>
          </p:cNvPr>
          <p:cNvGrpSpPr/>
          <p:nvPr/>
        </p:nvGrpSpPr>
        <p:grpSpPr>
          <a:xfrm>
            <a:off x="3885905" y="383981"/>
            <a:ext cx="611754" cy="643200"/>
            <a:chOff x="1183375" y="2536600"/>
            <a:chExt cx="1060600" cy="1114925"/>
          </a:xfrm>
        </p:grpSpPr>
        <p:sp>
          <p:nvSpPr>
            <p:cNvPr id="7" name="Google Shape;301;p37">
              <a:extLst>
                <a:ext uri="{FF2B5EF4-FFF2-40B4-BE49-F238E27FC236}">
                  <a16:creationId xmlns:a16="http://schemas.microsoft.com/office/drawing/2014/main" id="{D446FDE6-1334-4E2F-9AA6-EAA0E225CD06}"/>
                </a:ext>
              </a:extLst>
            </p:cNvPr>
            <p:cNvSpPr/>
            <p:nvPr/>
          </p:nvSpPr>
          <p:spPr>
            <a:xfrm>
              <a:off x="1393275" y="2759625"/>
              <a:ext cx="850700" cy="891900"/>
            </a:xfrm>
            <a:custGeom>
              <a:avLst/>
              <a:gdLst/>
              <a:ahLst/>
              <a:cxnLst/>
              <a:rect l="l" t="t" r="r" b="b"/>
              <a:pathLst>
                <a:path w="34028" h="35676" extrusionOk="0">
                  <a:moveTo>
                    <a:pt x="7050" y="3261"/>
                  </a:moveTo>
                  <a:cubicBezTo>
                    <a:pt x="5550" y="4510"/>
                    <a:pt x="4275" y="6086"/>
                    <a:pt x="3456" y="7646"/>
                  </a:cubicBezTo>
                  <a:cubicBezTo>
                    <a:pt x="1581" y="11215"/>
                    <a:pt x="2769" y="16037"/>
                    <a:pt x="5426" y="19346"/>
                  </a:cubicBezTo>
                  <a:cubicBezTo>
                    <a:pt x="5373" y="19294"/>
                    <a:pt x="5318" y="19243"/>
                    <a:pt x="5266" y="19190"/>
                  </a:cubicBezTo>
                  <a:cubicBezTo>
                    <a:pt x="3529" y="17393"/>
                    <a:pt x="2597" y="14904"/>
                    <a:pt x="2490" y="12427"/>
                  </a:cubicBezTo>
                  <a:cubicBezTo>
                    <a:pt x="2328" y="8626"/>
                    <a:pt x="4066" y="5198"/>
                    <a:pt x="7050" y="3261"/>
                  </a:cubicBezTo>
                  <a:close/>
                  <a:moveTo>
                    <a:pt x="12872" y="1594"/>
                  </a:moveTo>
                  <a:cubicBezTo>
                    <a:pt x="17362" y="1594"/>
                    <a:pt x="21289" y="4320"/>
                    <a:pt x="23215" y="8558"/>
                  </a:cubicBezTo>
                  <a:cubicBezTo>
                    <a:pt x="24531" y="11450"/>
                    <a:pt x="24911" y="14570"/>
                    <a:pt x="25312" y="17686"/>
                  </a:cubicBezTo>
                  <a:cubicBezTo>
                    <a:pt x="25632" y="20187"/>
                    <a:pt x="26126" y="22619"/>
                    <a:pt x="27636" y="24638"/>
                  </a:cubicBezTo>
                  <a:cubicBezTo>
                    <a:pt x="27210" y="25057"/>
                    <a:pt x="26813" y="25609"/>
                    <a:pt x="26440" y="26086"/>
                  </a:cubicBezTo>
                  <a:cubicBezTo>
                    <a:pt x="24902" y="23863"/>
                    <a:pt x="23078" y="21809"/>
                    <a:pt x="21412" y="19679"/>
                  </a:cubicBezTo>
                  <a:cubicBezTo>
                    <a:pt x="19699" y="17487"/>
                    <a:pt x="18109" y="14675"/>
                    <a:pt x="15926" y="12927"/>
                  </a:cubicBezTo>
                  <a:cubicBezTo>
                    <a:pt x="15858" y="12873"/>
                    <a:pt x="15784" y="12849"/>
                    <a:pt x="15714" y="12849"/>
                  </a:cubicBezTo>
                  <a:cubicBezTo>
                    <a:pt x="15506" y="12849"/>
                    <a:pt x="15331" y="13055"/>
                    <a:pt x="15448" y="13295"/>
                  </a:cubicBezTo>
                  <a:cubicBezTo>
                    <a:pt x="16616" y="15684"/>
                    <a:pt x="18827" y="17675"/>
                    <a:pt x="20505" y="19712"/>
                  </a:cubicBezTo>
                  <a:cubicBezTo>
                    <a:pt x="22338" y="21940"/>
                    <a:pt x="24054" y="24326"/>
                    <a:pt x="26013" y="26442"/>
                  </a:cubicBezTo>
                  <a:cubicBezTo>
                    <a:pt x="26037" y="26468"/>
                    <a:pt x="26065" y="26488"/>
                    <a:pt x="26097" y="26503"/>
                  </a:cubicBezTo>
                  <a:lnTo>
                    <a:pt x="26096" y="26504"/>
                  </a:lnTo>
                  <a:cubicBezTo>
                    <a:pt x="25736" y="26915"/>
                    <a:pt x="25293" y="27348"/>
                    <a:pt x="24854" y="27802"/>
                  </a:cubicBezTo>
                  <a:cubicBezTo>
                    <a:pt x="24840" y="27734"/>
                    <a:pt x="24803" y="27675"/>
                    <a:pt x="24747" y="27632"/>
                  </a:cubicBezTo>
                  <a:cubicBezTo>
                    <a:pt x="23632" y="26743"/>
                    <a:pt x="22473" y="25958"/>
                    <a:pt x="21485" y="24915"/>
                  </a:cubicBezTo>
                  <a:cubicBezTo>
                    <a:pt x="20557" y="23934"/>
                    <a:pt x="19757" y="22841"/>
                    <a:pt x="18913" y="21790"/>
                  </a:cubicBezTo>
                  <a:cubicBezTo>
                    <a:pt x="17213" y="19678"/>
                    <a:pt x="15464" y="17264"/>
                    <a:pt x="13199" y="15723"/>
                  </a:cubicBezTo>
                  <a:cubicBezTo>
                    <a:pt x="13148" y="15688"/>
                    <a:pt x="13091" y="15673"/>
                    <a:pt x="13036" y="15673"/>
                  </a:cubicBezTo>
                  <a:cubicBezTo>
                    <a:pt x="12787" y="15673"/>
                    <a:pt x="12543" y="15976"/>
                    <a:pt x="12717" y="16206"/>
                  </a:cubicBezTo>
                  <a:cubicBezTo>
                    <a:pt x="14441" y="18486"/>
                    <a:pt x="16715" y="20352"/>
                    <a:pt x="18522" y="22581"/>
                  </a:cubicBezTo>
                  <a:cubicBezTo>
                    <a:pt x="20195" y="24645"/>
                    <a:pt x="21902" y="26941"/>
                    <a:pt x="24320" y="28186"/>
                  </a:cubicBezTo>
                  <a:cubicBezTo>
                    <a:pt x="24364" y="28208"/>
                    <a:pt x="24412" y="28221"/>
                    <a:pt x="24461" y="28221"/>
                  </a:cubicBezTo>
                  <a:cubicBezTo>
                    <a:pt x="24065" y="28658"/>
                    <a:pt x="23695" y="29112"/>
                    <a:pt x="23428" y="29587"/>
                  </a:cubicBezTo>
                  <a:cubicBezTo>
                    <a:pt x="21392" y="26023"/>
                    <a:pt x="16324" y="24531"/>
                    <a:pt x="12758" y="23278"/>
                  </a:cubicBezTo>
                  <a:cubicBezTo>
                    <a:pt x="11285" y="22760"/>
                    <a:pt x="9776" y="22205"/>
                    <a:pt x="8379" y="21462"/>
                  </a:cubicBezTo>
                  <a:cubicBezTo>
                    <a:pt x="4075" y="18540"/>
                    <a:pt x="1276" y="12017"/>
                    <a:pt x="4103" y="7401"/>
                  </a:cubicBezTo>
                  <a:cubicBezTo>
                    <a:pt x="5380" y="5314"/>
                    <a:pt x="7446" y="3169"/>
                    <a:pt x="9759" y="2031"/>
                  </a:cubicBezTo>
                  <a:cubicBezTo>
                    <a:pt x="10018" y="1957"/>
                    <a:pt x="10281" y="1890"/>
                    <a:pt x="10551" y="1834"/>
                  </a:cubicBezTo>
                  <a:cubicBezTo>
                    <a:pt x="11336" y="1672"/>
                    <a:pt x="12112" y="1594"/>
                    <a:pt x="12872" y="1594"/>
                  </a:cubicBezTo>
                  <a:close/>
                  <a:moveTo>
                    <a:pt x="29133" y="26040"/>
                  </a:moveTo>
                  <a:cubicBezTo>
                    <a:pt x="29564" y="26323"/>
                    <a:pt x="29961" y="26654"/>
                    <a:pt x="30318" y="27026"/>
                  </a:cubicBezTo>
                  <a:cubicBezTo>
                    <a:pt x="29283" y="27507"/>
                    <a:pt x="28326" y="28252"/>
                    <a:pt x="27387" y="28869"/>
                  </a:cubicBezTo>
                  <a:cubicBezTo>
                    <a:pt x="26859" y="29217"/>
                    <a:pt x="26292" y="29555"/>
                    <a:pt x="25748" y="29924"/>
                  </a:cubicBezTo>
                  <a:cubicBezTo>
                    <a:pt x="26169" y="29433"/>
                    <a:pt x="26578" y="28931"/>
                    <a:pt x="26993" y="28463"/>
                  </a:cubicBezTo>
                  <a:cubicBezTo>
                    <a:pt x="27709" y="27658"/>
                    <a:pt x="28423" y="26849"/>
                    <a:pt x="29133" y="26040"/>
                  </a:cubicBezTo>
                  <a:close/>
                  <a:moveTo>
                    <a:pt x="28241" y="25335"/>
                  </a:moveTo>
                  <a:cubicBezTo>
                    <a:pt x="28315" y="25383"/>
                    <a:pt x="28401" y="25413"/>
                    <a:pt x="28490" y="25419"/>
                  </a:cubicBezTo>
                  <a:cubicBezTo>
                    <a:pt x="28464" y="25502"/>
                    <a:pt x="28470" y="25592"/>
                    <a:pt x="28527" y="25664"/>
                  </a:cubicBezTo>
                  <a:cubicBezTo>
                    <a:pt x="27790" y="26500"/>
                    <a:pt x="27057" y="27339"/>
                    <a:pt x="26325" y="28180"/>
                  </a:cubicBezTo>
                  <a:cubicBezTo>
                    <a:pt x="25623" y="28987"/>
                    <a:pt x="24828" y="29774"/>
                    <a:pt x="24179" y="30643"/>
                  </a:cubicBezTo>
                  <a:cubicBezTo>
                    <a:pt x="24054" y="30542"/>
                    <a:pt x="23927" y="30447"/>
                    <a:pt x="23798" y="30352"/>
                  </a:cubicBezTo>
                  <a:lnTo>
                    <a:pt x="23797" y="30352"/>
                  </a:lnTo>
                  <a:cubicBezTo>
                    <a:pt x="23778" y="30306"/>
                    <a:pt x="23761" y="30258"/>
                    <a:pt x="23740" y="30212"/>
                  </a:cubicBezTo>
                  <a:cubicBezTo>
                    <a:pt x="24654" y="29614"/>
                    <a:pt x="25367" y="28535"/>
                    <a:pt x="26069" y="27753"/>
                  </a:cubicBezTo>
                  <a:lnTo>
                    <a:pt x="27428" y="26241"/>
                  </a:lnTo>
                  <a:cubicBezTo>
                    <a:pt x="27630" y="26017"/>
                    <a:pt x="27830" y="25793"/>
                    <a:pt x="28032" y="25569"/>
                  </a:cubicBezTo>
                  <a:cubicBezTo>
                    <a:pt x="28101" y="25491"/>
                    <a:pt x="28172" y="25413"/>
                    <a:pt x="28241" y="25335"/>
                  </a:cubicBezTo>
                  <a:close/>
                  <a:moveTo>
                    <a:pt x="30826" y="27651"/>
                  </a:moveTo>
                  <a:cubicBezTo>
                    <a:pt x="30961" y="27858"/>
                    <a:pt x="31094" y="28068"/>
                    <a:pt x="31226" y="28280"/>
                  </a:cubicBezTo>
                  <a:cubicBezTo>
                    <a:pt x="30178" y="28962"/>
                    <a:pt x="29152" y="29677"/>
                    <a:pt x="28117" y="30379"/>
                  </a:cubicBezTo>
                  <a:cubicBezTo>
                    <a:pt x="27342" y="30905"/>
                    <a:pt x="26523" y="31406"/>
                    <a:pt x="25798" y="32010"/>
                  </a:cubicBezTo>
                  <a:cubicBezTo>
                    <a:pt x="25513" y="31764"/>
                    <a:pt x="25227" y="31514"/>
                    <a:pt x="24937" y="31265"/>
                  </a:cubicBezTo>
                  <a:cubicBezTo>
                    <a:pt x="25953" y="30849"/>
                    <a:pt x="26898" y="30175"/>
                    <a:pt x="27818" y="29608"/>
                  </a:cubicBezTo>
                  <a:cubicBezTo>
                    <a:pt x="28809" y="28997"/>
                    <a:pt x="29939" y="28426"/>
                    <a:pt x="30826" y="27651"/>
                  </a:cubicBezTo>
                  <a:close/>
                  <a:moveTo>
                    <a:pt x="31618" y="29042"/>
                  </a:moveTo>
                  <a:cubicBezTo>
                    <a:pt x="31638" y="29052"/>
                    <a:pt x="31652" y="29066"/>
                    <a:pt x="31674" y="29073"/>
                  </a:cubicBezTo>
                  <a:lnTo>
                    <a:pt x="31696" y="29078"/>
                  </a:lnTo>
                  <a:cubicBezTo>
                    <a:pt x="31983" y="29745"/>
                    <a:pt x="32137" y="30443"/>
                    <a:pt x="32111" y="31120"/>
                  </a:cubicBezTo>
                  <a:cubicBezTo>
                    <a:pt x="31133" y="31435"/>
                    <a:pt x="30224" y="31985"/>
                    <a:pt x="29308" y="32447"/>
                  </a:cubicBezTo>
                  <a:cubicBezTo>
                    <a:pt x="28689" y="32760"/>
                    <a:pt x="28039" y="33048"/>
                    <a:pt x="27443" y="33412"/>
                  </a:cubicBezTo>
                  <a:cubicBezTo>
                    <a:pt x="27080" y="33118"/>
                    <a:pt x="26731" y="32805"/>
                    <a:pt x="26382" y="32506"/>
                  </a:cubicBezTo>
                  <a:lnTo>
                    <a:pt x="26381" y="32505"/>
                  </a:lnTo>
                  <a:cubicBezTo>
                    <a:pt x="27135" y="32098"/>
                    <a:pt x="27845" y="31602"/>
                    <a:pt x="28563" y="31140"/>
                  </a:cubicBezTo>
                  <a:lnTo>
                    <a:pt x="30290" y="30028"/>
                  </a:lnTo>
                  <a:lnTo>
                    <a:pt x="31154" y="29471"/>
                  </a:lnTo>
                  <a:cubicBezTo>
                    <a:pt x="31460" y="29395"/>
                    <a:pt x="31612" y="29252"/>
                    <a:pt x="31618" y="29042"/>
                  </a:cubicBezTo>
                  <a:close/>
                  <a:moveTo>
                    <a:pt x="31974" y="31968"/>
                  </a:moveTo>
                  <a:lnTo>
                    <a:pt x="31974" y="31968"/>
                  </a:lnTo>
                  <a:cubicBezTo>
                    <a:pt x="31753" y="32724"/>
                    <a:pt x="31259" y="33426"/>
                    <a:pt x="30408" y="33994"/>
                  </a:cubicBezTo>
                  <a:lnTo>
                    <a:pt x="30407" y="33994"/>
                  </a:lnTo>
                  <a:cubicBezTo>
                    <a:pt x="30206" y="34129"/>
                    <a:pt x="30130" y="34322"/>
                    <a:pt x="30138" y="34510"/>
                  </a:cubicBezTo>
                  <a:cubicBezTo>
                    <a:pt x="30126" y="34519"/>
                    <a:pt x="30113" y="34524"/>
                    <a:pt x="30101" y="34531"/>
                  </a:cubicBezTo>
                  <a:cubicBezTo>
                    <a:pt x="30027" y="34539"/>
                    <a:pt x="29951" y="34542"/>
                    <a:pt x="29875" y="34542"/>
                  </a:cubicBezTo>
                  <a:cubicBezTo>
                    <a:pt x="29405" y="34542"/>
                    <a:pt x="28908" y="34400"/>
                    <a:pt x="28479" y="34150"/>
                  </a:cubicBezTo>
                  <a:cubicBezTo>
                    <a:pt x="28329" y="34062"/>
                    <a:pt x="28182" y="33964"/>
                    <a:pt x="28037" y="33864"/>
                  </a:cubicBezTo>
                  <a:cubicBezTo>
                    <a:pt x="28528" y="33651"/>
                    <a:pt x="29005" y="33399"/>
                    <a:pt x="29482" y="33172"/>
                  </a:cubicBezTo>
                  <a:cubicBezTo>
                    <a:pt x="30302" y="32784"/>
                    <a:pt x="31186" y="32436"/>
                    <a:pt x="31974" y="31968"/>
                  </a:cubicBezTo>
                  <a:close/>
                  <a:moveTo>
                    <a:pt x="12895" y="1"/>
                  </a:moveTo>
                  <a:cubicBezTo>
                    <a:pt x="12461" y="1"/>
                    <a:pt x="12022" y="23"/>
                    <a:pt x="11577" y="68"/>
                  </a:cubicBezTo>
                  <a:cubicBezTo>
                    <a:pt x="6648" y="567"/>
                    <a:pt x="2492" y="3825"/>
                    <a:pt x="1243" y="8687"/>
                  </a:cubicBezTo>
                  <a:cubicBezTo>
                    <a:pt x="0" y="13524"/>
                    <a:pt x="1648" y="18791"/>
                    <a:pt x="5726" y="21751"/>
                  </a:cubicBezTo>
                  <a:cubicBezTo>
                    <a:pt x="8537" y="23793"/>
                    <a:pt x="11959" y="24684"/>
                    <a:pt x="15175" y="25869"/>
                  </a:cubicBezTo>
                  <a:cubicBezTo>
                    <a:pt x="18563" y="27118"/>
                    <a:pt x="21162" y="28844"/>
                    <a:pt x="23541" y="31551"/>
                  </a:cubicBezTo>
                  <a:cubicBezTo>
                    <a:pt x="23593" y="31612"/>
                    <a:pt x="23668" y="31649"/>
                    <a:pt x="23749" y="31651"/>
                  </a:cubicBezTo>
                  <a:cubicBezTo>
                    <a:pt x="23773" y="31666"/>
                    <a:pt x="23801" y="31677"/>
                    <a:pt x="23829" y="31683"/>
                  </a:cubicBezTo>
                  <a:cubicBezTo>
                    <a:pt x="25011" y="33438"/>
                    <a:pt x="27308" y="35675"/>
                    <a:pt x="29358" y="35675"/>
                  </a:cubicBezTo>
                  <a:cubicBezTo>
                    <a:pt x="29938" y="35675"/>
                    <a:pt x="30499" y="35496"/>
                    <a:pt x="31008" y="35077"/>
                  </a:cubicBezTo>
                  <a:cubicBezTo>
                    <a:pt x="31069" y="35053"/>
                    <a:pt x="31125" y="35026"/>
                    <a:pt x="31181" y="34999"/>
                  </a:cubicBezTo>
                  <a:cubicBezTo>
                    <a:pt x="31335" y="35056"/>
                    <a:pt x="31499" y="35085"/>
                    <a:pt x="31664" y="35085"/>
                  </a:cubicBezTo>
                  <a:cubicBezTo>
                    <a:pt x="31927" y="35085"/>
                    <a:pt x="32189" y="35011"/>
                    <a:pt x="32405" y="34855"/>
                  </a:cubicBezTo>
                  <a:cubicBezTo>
                    <a:pt x="32740" y="34614"/>
                    <a:pt x="32909" y="34198"/>
                    <a:pt x="32910" y="33794"/>
                  </a:cubicBezTo>
                  <a:cubicBezTo>
                    <a:pt x="32912" y="33593"/>
                    <a:pt x="32865" y="33350"/>
                    <a:pt x="32759" y="33155"/>
                  </a:cubicBezTo>
                  <a:cubicBezTo>
                    <a:pt x="34028" y="30698"/>
                    <a:pt x="32829" y="27368"/>
                    <a:pt x="30389" y="25854"/>
                  </a:cubicBezTo>
                  <a:cubicBezTo>
                    <a:pt x="30210" y="25648"/>
                    <a:pt x="30019" y="25444"/>
                    <a:pt x="29815" y="25267"/>
                  </a:cubicBezTo>
                  <a:lnTo>
                    <a:pt x="29866" y="25210"/>
                  </a:lnTo>
                  <a:cubicBezTo>
                    <a:pt x="30035" y="25017"/>
                    <a:pt x="29982" y="24685"/>
                    <a:pt x="29709" y="24617"/>
                  </a:cubicBezTo>
                  <a:cubicBezTo>
                    <a:pt x="29506" y="24583"/>
                    <a:pt x="29308" y="24519"/>
                    <a:pt x="29126" y="24422"/>
                  </a:cubicBezTo>
                  <a:cubicBezTo>
                    <a:pt x="29100" y="24374"/>
                    <a:pt x="29068" y="24328"/>
                    <a:pt x="29032" y="24288"/>
                  </a:cubicBezTo>
                  <a:cubicBezTo>
                    <a:pt x="26794" y="21773"/>
                    <a:pt x="26734" y="18263"/>
                    <a:pt x="26291" y="15100"/>
                  </a:cubicBezTo>
                  <a:cubicBezTo>
                    <a:pt x="25902" y="12320"/>
                    <a:pt x="25246" y="9526"/>
                    <a:pt x="23961" y="7013"/>
                  </a:cubicBezTo>
                  <a:cubicBezTo>
                    <a:pt x="21748" y="2690"/>
                    <a:pt x="17675" y="1"/>
                    <a:pt x="12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2;p37">
              <a:extLst>
                <a:ext uri="{FF2B5EF4-FFF2-40B4-BE49-F238E27FC236}">
                  <a16:creationId xmlns:a16="http://schemas.microsoft.com/office/drawing/2014/main" id="{E75500A5-DFC9-4108-9B5C-D54AE52B0E98}"/>
                </a:ext>
              </a:extLst>
            </p:cNvPr>
            <p:cNvSpPr/>
            <p:nvPr/>
          </p:nvSpPr>
          <p:spPr>
            <a:xfrm>
              <a:off x="2068925" y="2865800"/>
              <a:ext cx="105300" cy="69600"/>
            </a:xfrm>
            <a:custGeom>
              <a:avLst/>
              <a:gdLst/>
              <a:ahLst/>
              <a:cxnLst/>
              <a:rect l="l" t="t" r="r" b="b"/>
              <a:pathLst>
                <a:path w="4212" h="2784" extrusionOk="0">
                  <a:moveTo>
                    <a:pt x="3482" y="0"/>
                  </a:moveTo>
                  <a:cubicBezTo>
                    <a:pt x="2939" y="0"/>
                    <a:pt x="2396" y="490"/>
                    <a:pt x="1954" y="759"/>
                  </a:cubicBezTo>
                  <a:cubicBezTo>
                    <a:pt x="1329" y="1139"/>
                    <a:pt x="695" y="1545"/>
                    <a:pt x="234" y="2122"/>
                  </a:cubicBezTo>
                  <a:cubicBezTo>
                    <a:pt x="0" y="2412"/>
                    <a:pt x="185" y="2783"/>
                    <a:pt x="532" y="2783"/>
                  </a:cubicBezTo>
                  <a:cubicBezTo>
                    <a:pt x="559" y="2783"/>
                    <a:pt x="586" y="2781"/>
                    <a:pt x="615" y="2776"/>
                  </a:cubicBezTo>
                  <a:cubicBezTo>
                    <a:pt x="1386" y="2652"/>
                    <a:pt x="2084" y="2269"/>
                    <a:pt x="2756" y="1890"/>
                  </a:cubicBezTo>
                  <a:cubicBezTo>
                    <a:pt x="3380" y="1539"/>
                    <a:pt x="4085" y="1332"/>
                    <a:pt x="4181" y="556"/>
                  </a:cubicBezTo>
                  <a:cubicBezTo>
                    <a:pt x="4211" y="317"/>
                    <a:pt x="3998" y="143"/>
                    <a:pt x="3808" y="65"/>
                  </a:cubicBezTo>
                  <a:cubicBezTo>
                    <a:pt x="3700" y="20"/>
                    <a:pt x="3591" y="0"/>
                    <a:pt x="3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;p37">
              <a:extLst>
                <a:ext uri="{FF2B5EF4-FFF2-40B4-BE49-F238E27FC236}">
                  <a16:creationId xmlns:a16="http://schemas.microsoft.com/office/drawing/2014/main" id="{90E2B966-B8CE-41C7-BCE7-79CAFDB5F60D}"/>
                </a:ext>
              </a:extLst>
            </p:cNvPr>
            <p:cNvSpPr/>
            <p:nvPr/>
          </p:nvSpPr>
          <p:spPr>
            <a:xfrm>
              <a:off x="1930200" y="2690700"/>
              <a:ext cx="86325" cy="85700"/>
            </a:xfrm>
            <a:custGeom>
              <a:avLst/>
              <a:gdLst/>
              <a:ahLst/>
              <a:cxnLst/>
              <a:rect l="l" t="t" r="r" b="b"/>
              <a:pathLst>
                <a:path w="3453" h="3428" extrusionOk="0">
                  <a:moveTo>
                    <a:pt x="2611" y="1"/>
                  </a:moveTo>
                  <a:cubicBezTo>
                    <a:pt x="1961" y="1"/>
                    <a:pt x="1579" y="599"/>
                    <a:pt x="1173" y="1082"/>
                  </a:cubicBezTo>
                  <a:cubicBezTo>
                    <a:pt x="755" y="1577"/>
                    <a:pt x="213" y="2115"/>
                    <a:pt x="67" y="2763"/>
                  </a:cubicBezTo>
                  <a:cubicBezTo>
                    <a:pt x="0" y="3057"/>
                    <a:pt x="228" y="3428"/>
                    <a:pt x="540" y="3428"/>
                  </a:cubicBezTo>
                  <a:cubicBezTo>
                    <a:pt x="591" y="3428"/>
                    <a:pt x="645" y="3418"/>
                    <a:pt x="700" y="3395"/>
                  </a:cubicBezTo>
                  <a:cubicBezTo>
                    <a:pt x="1327" y="3145"/>
                    <a:pt x="1768" y="2617"/>
                    <a:pt x="2258" y="2168"/>
                  </a:cubicBezTo>
                  <a:cubicBezTo>
                    <a:pt x="2801" y="1672"/>
                    <a:pt x="3452" y="1318"/>
                    <a:pt x="3319" y="483"/>
                  </a:cubicBezTo>
                  <a:cubicBezTo>
                    <a:pt x="3285" y="276"/>
                    <a:pt x="3064" y="73"/>
                    <a:pt x="2863" y="29"/>
                  </a:cubicBezTo>
                  <a:cubicBezTo>
                    <a:pt x="2775" y="10"/>
                    <a:pt x="2691" y="1"/>
                    <a:pt x="2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4;p37">
              <a:extLst>
                <a:ext uri="{FF2B5EF4-FFF2-40B4-BE49-F238E27FC236}">
                  <a16:creationId xmlns:a16="http://schemas.microsoft.com/office/drawing/2014/main" id="{F6B90709-EB99-45A0-A592-105B17AF89FF}"/>
                </a:ext>
              </a:extLst>
            </p:cNvPr>
            <p:cNvSpPr/>
            <p:nvPr/>
          </p:nvSpPr>
          <p:spPr>
            <a:xfrm>
              <a:off x="1699200" y="2536600"/>
              <a:ext cx="54050" cy="112525"/>
            </a:xfrm>
            <a:custGeom>
              <a:avLst/>
              <a:gdLst/>
              <a:ahLst/>
              <a:cxnLst/>
              <a:rect l="l" t="t" r="r" b="b"/>
              <a:pathLst>
                <a:path w="2162" h="4501" extrusionOk="0">
                  <a:moveTo>
                    <a:pt x="1045" y="1"/>
                  </a:moveTo>
                  <a:cubicBezTo>
                    <a:pt x="625" y="1"/>
                    <a:pt x="229" y="224"/>
                    <a:pt x="162" y="722"/>
                  </a:cubicBezTo>
                  <a:cubicBezTo>
                    <a:pt x="24" y="1733"/>
                    <a:pt x="1" y="2910"/>
                    <a:pt x="339" y="3886"/>
                  </a:cubicBezTo>
                  <a:cubicBezTo>
                    <a:pt x="484" y="4307"/>
                    <a:pt x="817" y="4501"/>
                    <a:pt x="1151" y="4501"/>
                  </a:cubicBezTo>
                  <a:cubicBezTo>
                    <a:pt x="1570" y="4501"/>
                    <a:pt x="1989" y="4197"/>
                    <a:pt x="2040" y="3656"/>
                  </a:cubicBezTo>
                  <a:cubicBezTo>
                    <a:pt x="2122" y="2782"/>
                    <a:pt x="2101" y="1869"/>
                    <a:pt x="2137" y="988"/>
                  </a:cubicBezTo>
                  <a:cubicBezTo>
                    <a:pt x="2161" y="367"/>
                    <a:pt x="1584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5;p37">
              <a:extLst>
                <a:ext uri="{FF2B5EF4-FFF2-40B4-BE49-F238E27FC236}">
                  <a16:creationId xmlns:a16="http://schemas.microsoft.com/office/drawing/2014/main" id="{CEA285CE-ABE2-481E-8EFB-C3A2E89D67F7}"/>
                </a:ext>
              </a:extLst>
            </p:cNvPr>
            <p:cNvSpPr/>
            <p:nvPr/>
          </p:nvSpPr>
          <p:spPr>
            <a:xfrm>
              <a:off x="1404800" y="2616275"/>
              <a:ext cx="97125" cy="109750"/>
            </a:xfrm>
            <a:custGeom>
              <a:avLst/>
              <a:gdLst/>
              <a:ahLst/>
              <a:cxnLst/>
              <a:rect l="l" t="t" r="r" b="b"/>
              <a:pathLst>
                <a:path w="3885" h="4390" extrusionOk="0">
                  <a:moveTo>
                    <a:pt x="1207" y="0"/>
                  </a:moveTo>
                  <a:cubicBezTo>
                    <a:pt x="598" y="0"/>
                    <a:pt x="1" y="458"/>
                    <a:pt x="257" y="1181"/>
                  </a:cubicBezTo>
                  <a:cubicBezTo>
                    <a:pt x="513" y="1899"/>
                    <a:pt x="1101" y="2464"/>
                    <a:pt x="1573" y="3055"/>
                  </a:cubicBezTo>
                  <a:cubicBezTo>
                    <a:pt x="1980" y="3567"/>
                    <a:pt x="2454" y="4230"/>
                    <a:pt x="3130" y="4375"/>
                  </a:cubicBezTo>
                  <a:cubicBezTo>
                    <a:pt x="3177" y="4385"/>
                    <a:pt x="3223" y="4390"/>
                    <a:pt x="3267" y="4390"/>
                  </a:cubicBezTo>
                  <a:cubicBezTo>
                    <a:pt x="3562" y="4390"/>
                    <a:pt x="3760" y="4170"/>
                    <a:pt x="3799" y="3864"/>
                  </a:cubicBezTo>
                  <a:cubicBezTo>
                    <a:pt x="3885" y="3209"/>
                    <a:pt x="3428" y="2551"/>
                    <a:pt x="3102" y="2015"/>
                  </a:cubicBezTo>
                  <a:cubicBezTo>
                    <a:pt x="2751" y="1436"/>
                    <a:pt x="2414" y="663"/>
                    <a:pt x="1888" y="232"/>
                  </a:cubicBezTo>
                  <a:cubicBezTo>
                    <a:pt x="1695" y="73"/>
                    <a:pt x="1450" y="0"/>
                    <a:pt x="1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6;p37">
              <a:extLst>
                <a:ext uri="{FF2B5EF4-FFF2-40B4-BE49-F238E27FC236}">
                  <a16:creationId xmlns:a16="http://schemas.microsoft.com/office/drawing/2014/main" id="{F2C2A992-F2D0-4DF3-9A69-7501A750561E}"/>
                </a:ext>
              </a:extLst>
            </p:cNvPr>
            <p:cNvSpPr/>
            <p:nvPr/>
          </p:nvSpPr>
          <p:spPr>
            <a:xfrm>
              <a:off x="1275700" y="2779650"/>
              <a:ext cx="103675" cy="78150"/>
            </a:xfrm>
            <a:custGeom>
              <a:avLst/>
              <a:gdLst/>
              <a:ahLst/>
              <a:cxnLst/>
              <a:rect l="l" t="t" r="r" b="b"/>
              <a:pathLst>
                <a:path w="4147" h="3126" extrusionOk="0">
                  <a:moveTo>
                    <a:pt x="1220" y="1"/>
                  </a:moveTo>
                  <a:cubicBezTo>
                    <a:pt x="626" y="1"/>
                    <a:pt x="38" y="406"/>
                    <a:pt x="17" y="1053"/>
                  </a:cubicBezTo>
                  <a:cubicBezTo>
                    <a:pt x="1" y="1549"/>
                    <a:pt x="288" y="1961"/>
                    <a:pt x="751" y="2122"/>
                  </a:cubicBezTo>
                  <a:cubicBezTo>
                    <a:pt x="815" y="2145"/>
                    <a:pt x="882" y="2156"/>
                    <a:pt x="948" y="2156"/>
                  </a:cubicBezTo>
                  <a:cubicBezTo>
                    <a:pt x="1042" y="2156"/>
                    <a:pt x="1135" y="2134"/>
                    <a:pt x="1220" y="2089"/>
                  </a:cubicBezTo>
                  <a:cubicBezTo>
                    <a:pt x="1570" y="2266"/>
                    <a:pt x="1904" y="2538"/>
                    <a:pt x="2241" y="2703"/>
                  </a:cubicBezTo>
                  <a:cubicBezTo>
                    <a:pt x="2660" y="2908"/>
                    <a:pt x="3070" y="3126"/>
                    <a:pt x="3523" y="3126"/>
                  </a:cubicBezTo>
                  <a:cubicBezTo>
                    <a:pt x="3622" y="3126"/>
                    <a:pt x="3723" y="3115"/>
                    <a:pt x="3826" y="3092"/>
                  </a:cubicBezTo>
                  <a:cubicBezTo>
                    <a:pt x="3986" y="3056"/>
                    <a:pt x="4147" y="2866"/>
                    <a:pt x="4128" y="2695"/>
                  </a:cubicBezTo>
                  <a:cubicBezTo>
                    <a:pt x="4060" y="2060"/>
                    <a:pt x="3606" y="1605"/>
                    <a:pt x="3154" y="1179"/>
                  </a:cubicBezTo>
                  <a:cubicBezTo>
                    <a:pt x="2707" y="758"/>
                    <a:pt x="2142" y="199"/>
                    <a:pt x="1535" y="40"/>
                  </a:cubicBezTo>
                  <a:cubicBezTo>
                    <a:pt x="1432" y="14"/>
                    <a:pt x="1326" y="1"/>
                    <a:pt x="1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7;p37">
              <a:extLst>
                <a:ext uri="{FF2B5EF4-FFF2-40B4-BE49-F238E27FC236}">
                  <a16:creationId xmlns:a16="http://schemas.microsoft.com/office/drawing/2014/main" id="{B5B427C3-8F0F-41A1-8416-18456D098613}"/>
                </a:ext>
              </a:extLst>
            </p:cNvPr>
            <p:cNvSpPr/>
            <p:nvPr/>
          </p:nvSpPr>
          <p:spPr>
            <a:xfrm>
              <a:off x="1183375" y="3054325"/>
              <a:ext cx="119000" cy="52650"/>
            </a:xfrm>
            <a:custGeom>
              <a:avLst/>
              <a:gdLst/>
              <a:ahLst/>
              <a:cxnLst/>
              <a:rect l="l" t="t" r="r" b="b"/>
              <a:pathLst>
                <a:path w="4760" h="2106" extrusionOk="0">
                  <a:moveTo>
                    <a:pt x="1892" y="0"/>
                  </a:moveTo>
                  <a:cubicBezTo>
                    <a:pt x="1362" y="0"/>
                    <a:pt x="847" y="94"/>
                    <a:pt x="440" y="469"/>
                  </a:cubicBezTo>
                  <a:cubicBezTo>
                    <a:pt x="1" y="875"/>
                    <a:pt x="111" y="1671"/>
                    <a:pt x="632" y="1953"/>
                  </a:cubicBezTo>
                  <a:cubicBezTo>
                    <a:pt x="740" y="2013"/>
                    <a:pt x="856" y="2058"/>
                    <a:pt x="976" y="2087"/>
                  </a:cubicBezTo>
                  <a:cubicBezTo>
                    <a:pt x="1030" y="2099"/>
                    <a:pt x="1087" y="2105"/>
                    <a:pt x="1144" y="2105"/>
                  </a:cubicBezTo>
                  <a:cubicBezTo>
                    <a:pt x="1335" y="2105"/>
                    <a:pt x="1535" y="2038"/>
                    <a:pt x="1690" y="1919"/>
                  </a:cubicBezTo>
                  <a:cubicBezTo>
                    <a:pt x="1885" y="1862"/>
                    <a:pt x="2126" y="1848"/>
                    <a:pt x="2361" y="1848"/>
                  </a:cubicBezTo>
                  <a:cubicBezTo>
                    <a:pt x="2570" y="1848"/>
                    <a:pt x="2774" y="1859"/>
                    <a:pt x="2935" y="1860"/>
                  </a:cubicBezTo>
                  <a:cubicBezTo>
                    <a:pt x="2975" y="1860"/>
                    <a:pt x="3014" y="1860"/>
                    <a:pt x="3053" y="1860"/>
                  </a:cubicBezTo>
                  <a:cubicBezTo>
                    <a:pt x="3549" y="1860"/>
                    <a:pt x="3976" y="1832"/>
                    <a:pt x="4440" y="1595"/>
                  </a:cubicBezTo>
                  <a:cubicBezTo>
                    <a:pt x="4759" y="1434"/>
                    <a:pt x="4743" y="1025"/>
                    <a:pt x="4545" y="787"/>
                  </a:cubicBezTo>
                  <a:cubicBezTo>
                    <a:pt x="4041" y="187"/>
                    <a:pt x="3299" y="100"/>
                    <a:pt x="2558" y="36"/>
                  </a:cubicBezTo>
                  <a:cubicBezTo>
                    <a:pt x="2338" y="17"/>
                    <a:pt x="2113" y="0"/>
                    <a:pt x="1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8;p37">
              <a:extLst>
                <a:ext uri="{FF2B5EF4-FFF2-40B4-BE49-F238E27FC236}">
                  <a16:creationId xmlns:a16="http://schemas.microsoft.com/office/drawing/2014/main" id="{894C4CFE-4BCA-4750-8BB4-9208E349B333}"/>
                </a:ext>
              </a:extLst>
            </p:cNvPr>
            <p:cNvSpPr/>
            <p:nvPr/>
          </p:nvSpPr>
          <p:spPr>
            <a:xfrm>
              <a:off x="1314050" y="3248700"/>
              <a:ext cx="98775" cy="64475"/>
            </a:xfrm>
            <a:custGeom>
              <a:avLst/>
              <a:gdLst/>
              <a:ahLst/>
              <a:cxnLst/>
              <a:rect l="l" t="t" r="r" b="b"/>
              <a:pathLst>
                <a:path w="3951" h="2579" extrusionOk="0">
                  <a:moveTo>
                    <a:pt x="2812" y="1"/>
                  </a:moveTo>
                  <a:cubicBezTo>
                    <a:pt x="1894" y="1"/>
                    <a:pt x="657" y="799"/>
                    <a:pt x="321" y="1329"/>
                  </a:cubicBezTo>
                  <a:cubicBezTo>
                    <a:pt x="0" y="1834"/>
                    <a:pt x="437" y="2578"/>
                    <a:pt x="1007" y="2578"/>
                  </a:cubicBezTo>
                  <a:cubicBezTo>
                    <a:pt x="1086" y="2578"/>
                    <a:pt x="1166" y="2564"/>
                    <a:pt x="1248" y="2534"/>
                  </a:cubicBezTo>
                  <a:cubicBezTo>
                    <a:pt x="1845" y="2311"/>
                    <a:pt x="2377" y="1860"/>
                    <a:pt x="2943" y="1553"/>
                  </a:cubicBezTo>
                  <a:cubicBezTo>
                    <a:pt x="3265" y="1379"/>
                    <a:pt x="3950" y="930"/>
                    <a:pt x="3688" y="462"/>
                  </a:cubicBezTo>
                  <a:cubicBezTo>
                    <a:pt x="3502" y="131"/>
                    <a:pt x="3183" y="1"/>
                    <a:pt x="2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9;p37">
              <a:extLst>
                <a:ext uri="{FF2B5EF4-FFF2-40B4-BE49-F238E27FC236}">
                  <a16:creationId xmlns:a16="http://schemas.microsoft.com/office/drawing/2014/main" id="{63A53446-0B15-430A-B128-997D9A23377D}"/>
                </a:ext>
              </a:extLst>
            </p:cNvPr>
            <p:cNvSpPr/>
            <p:nvPr/>
          </p:nvSpPr>
          <p:spPr>
            <a:xfrm>
              <a:off x="1496975" y="3428975"/>
              <a:ext cx="61225" cy="72000"/>
            </a:xfrm>
            <a:custGeom>
              <a:avLst/>
              <a:gdLst/>
              <a:ahLst/>
              <a:cxnLst/>
              <a:rect l="l" t="t" r="r" b="b"/>
              <a:pathLst>
                <a:path w="2449" h="2880" extrusionOk="0">
                  <a:moveTo>
                    <a:pt x="2119" y="1"/>
                  </a:moveTo>
                  <a:cubicBezTo>
                    <a:pt x="2109" y="1"/>
                    <a:pt x="2100" y="1"/>
                    <a:pt x="2091" y="2"/>
                  </a:cubicBezTo>
                  <a:cubicBezTo>
                    <a:pt x="1563" y="75"/>
                    <a:pt x="1368" y="307"/>
                    <a:pt x="1058" y="718"/>
                  </a:cubicBezTo>
                  <a:cubicBezTo>
                    <a:pt x="810" y="1044"/>
                    <a:pt x="580" y="1384"/>
                    <a:pt x="363" y="1730"/>
                  </a:cubicBezTo>
                  <a:cubicBezTo>
                    <a:pt x="1" y="2314"/>
                    <a:pt x="567" y="2880"/>
                    <a:pt x="1092" y="2880"/>
                  </a:cubicBezTo>
                  <a:cubicBezTo>
                    <a:pt x="1324" y="2880"/>
                    <a:pt x="1548" y="2769"/>
                    <a:pt x="1680" y="2500"/>
                  </a:cubicBezTo>
                  <a:cubicBezTo>
                    <a:pt x="1875" y="2106"/>
                    <a:pt x="2047" y="1703"/>
                    <a:pt x="2206" y="1294"/>
                  </a:cubicBezTo>
                  <a:cubicBezTo>
                    <a:pt x="2392" y="820"/>
                    <a:pt x="2449" y="531"/>
                    <a:pt x="2236" y="62"/>
                  </a:cubicBezTo>
                  <a:cubicBezTo>
                    <a:pt x="2214" y="15"/>
                    <a:pt x="2165" y="1"/>
                    <a:pt x="2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0;p37">
              <a:extLst>
                <a:ext uri="{FF2B5EF4-FFF2-40B4-BE49-F238E27FC236}">
                  <a16:creationId xmlns:a16="http://schemas.microsoft.com/office/drawing/2014/main" id="{AE3B28A0-B1EE-4204-A069-F344D7722B4C}"/>
                </a:ext>
              </a:extLst>
            </p:cNvPr>
            <p:cNvSpPr/>
            <p:nvPr/>
          </p:nvSpPr>
          <p:spPr>
            <a:xfrm>
              <a:off x="1677700" y="3454750"/>
              <a:ext cx="45950" cy="107825"/>
            </a:xfrm>
            <a:custGeom>
              <a:avLst/>
              <a:gdLst/>
              <a:ahLst/>
              <a:cxnLst/>
              <a:rect l="l" t="t" r="r" b="b"/>
              <a:pathLst>
                <a:path w="1838" h="4313" extrusionOk="0">
                  <a:moveTo>
                    <a:pt x="1525" y="1"/>
                  </a:moveTo>
                  <a:cubicBezTo>
                    <a:pt x="1486" y="1"/>
                    <a:pt x="1447" y="10"/>
                    <a:pt x="1414" y="28"/>
                  </a:cubicBezTo>
                  <a:cubicBezTo>
                    <a:pt x="279" y="682"/>
                    <a:pt x="1" y="2576"/>
                    <a:pt x="171" y="3753"/>
                  </a:cubicBezTo>
                  <a:cubicBezTo>
                    <a:pt x="227" y="4140"/>
                    <a:pt x="529" y="4313"/>
                    <a:pt x="850" y="4313"/>
                  </a:cubicBezTo>
                  <a:cubicBezTo>
                    <a:pt x="1261" y="4313"/>
                    <a:pt x="1705" y="4029"/>
                    <a:pt x="1701" y="3547"/>
                  </a:cubicBezTo>
                  <a:cubicBezTo>
                    <a:pt x="1697" y="2933"/>
                    <a:pt x="1623" y="2341"/>
                    <a:pt x="1680" y="1724"/>
                  </a:cubicBezTo>
                  <a:cubicBezTo>
                    <a:pt x="1728" y="1194"/>
                    <a:pt x="1837" y="692"/>
                    <a:pt x="1744" y="163"/>
                  </a:cubicBezTo>
                  <a:cubicBezTo>
                    <a:pt x="1727" y="58"/>
                    <a:pt x="1624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1;p37">
              <a:extLst>
                <a:ext uri="{FF2B5EF4-FFF2-40B4-BE49-F238E27FC236}">
                  <a16:creationId xmlns:a16="http://schemas.microsoft.com/office/drawing/2014/main" id="{26688349-1739-4FF0-AC31-C0DA6A0378B3}"/>
                </a:ext>
              </a:extLst>
            </p:cNvPr>
            <p:cNvSpPr/>
            <p:nvPr/>
          </p:nvSpPr>
          <p:spPr>
            <a:xfrm>
              <a:off x="2090625" y="3077850"/>
              <a:ext cx="104925" cy="44025"/>
            </a:xfrm>
            <a:custGeom>
              <a:avLst/>
              <a:gdLst/>
              <a:ahLst/>
              <a:cxnLst/>
              <a:rect l="l" t="t" r="r" b="b"/>
              <a:pathLst>
                <a:path w="4197" h="1761" extrusionOk="0">
                  <a:moveTo>
                    <a:pt x="2036" y="0"/>
                  </a:moveTo>
                  <a:cubicBezTo>
                    <a:pt x="1290" y="0"/>
                    <a:pt x="519" y="155"/>
                    <a:pt x="137" y="693"/>
                  </a:cubicBezTo>
                  <a:cubicBezTo>
                    <a:pt x="0" y="884"/>
                    <a:pt x="97" y="1204"/>
                    <a:pt x="299" y="1309"/>
                  </a:cubicBezTo>
                  <a:cubicBezTo>
                    <a:pt x="566" y="1448"/>
                    <a:pt x="847" y="1456"/>
                    <a:pt x="1135" y="1456"/>
                  </a:cubicBezTo>
                  <a:cubicBezTo>
                    <a:pt x="1169" y="1456"/>
                    <a:pt x="1204" y="1456"/>
                    <a:pt x="1238" y="1456"/>
                  </a:cubicBezTo>
                  <a:cubicBezTo>
                    <a:pt x="1326" y="1456"/>
                    <a:pt x="1413" y="1456"/>
                    <a:pt x="1502" y="1461"/>
                  </a:cubicBezTo>
                  <a:cubicBezTo>
                    <a:pt x="1943" y="1486"/>
                    <a:pt x="2372" y="1595"/>
                    <a:pt x="2795" y="1722"/>
                  </a:cubicBezTo>
                  <a:cubicBezTo>
                    <a:pt x="2881" y="1748"/>
                    <a:pt x="2963" y="1760"/>
                    <a:pt x="3041" y="1760"/>
                  </a:cubicBezTo>
                  <a:cubicBezTo>
                    <a:pt x="3899" y="1760"/>
                    <a:pt x="4196" y="288"/>
                    <a:pt x="3238" y="115"/>
                  </a:cubicBezTo>
                  <a:cubicBezTo>
                    <a:pt x="2902" y="54"/>
                    <a:pt x="2474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3F1F2F32-943C-4C95-AB72-4459171E9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386" y="2553937"/>
            <a:ext cx="1786710" cy="973607"/>
          </a:xfrm>
          <a:prstGeom prst="rect">
            <a:avLst/>
          </a:prstGeom>
        </p:spPr>
      </p:pic>
      <p:pic>
        <p:nvPicPr>
          <p:cNvPr id="21" name="Picture 20" descr="A picture containing text, clipart, gear&#10;&#10;Description automatically generated">
            <a:extLst>
              <a:ext uri="{FF2B5EF4-FFF2-40B4-BE49-F238E27FC236}">
                <a16:creationId xmlns:a16="http://schemas.microsoft.com/office/drawing/2014/main" id="{73ADB2AA-3617-43D3-BEB9-AE2C4C3E6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75" y="2553937"/>
            <a:ext cx="1786710" cy="974128"/>
          </a:xfrm>
          <a:prstGeom prst="rect">
            <a:avLst/>
          </a:prstGeom>
        </p:spPr>
      </p:pic>
      <p:pic>
        <p:nvPicPr>
          <p:cNvPr id="27" name="Picture 26" descr="A picture containing water, sky, boat, outdoor&#10;&#10;Description automatically generated">
            <a:extLst>
              <a:ext uri="{FF2B5EF4-FFF2-40B4-BE49-F238E27FC236}">
                <a16:creationId xmlns:a16="http://schemas.microsoft.com/office/drawing/2014/main" id="{D6E9CD37-8E5A-4E8F-A7E8-0012C952F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64" y="2522401"/>
            <a:ext cx="1786710" cy="1036677"/>
          </a:xfrm>
          <a:prstGeom prst="rect">
            <a:avLst/>
          </a:prstGeom>
        </p:spPr>
      </p:pic>
      <p:pic>
        <p:nvPicPr>
          <p:cNvPr id="29" name="Picture 28" descr="A picture containing sky, transport&#10;&#10;Description automatically generated">
            <a:extLst>
              <a:ext uri="{FF2B5EF4-FFF2-40B4-BE49-F238E27FC236}">
                <a16:creationId xmlns:a16="http://schemas.microsoft.com/office/drawing/2014/main" id="{C28857F7-B472-471E-B464-A459837F4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768" y="3630485"/>
            <a:ext cx="1821946" cy="1086542"/>
          </a:xfrm>
          <a:prstGeom prst="rect">
            <a:avLst/>
          </a:prstGeom>
        </p:spPr>
      </p:pic>
      <p:pic>
        <p:nvPicPr>
          <p:cNvPr id="31" name="Picture 30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1CB0C9A-64E5-4365-A3B7-26F920A5F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975" y="3646829"/>
            <a:ext cx="1781313" cy="1086719"/>
          </a:xfrm>
          <a:prstGeom prst="rect">
            <a:avLst/>
          </a:prstGeom>
        </p:spPr>
      </p:pic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BAC4BBBB-3901-46B6-8380-490C0B2F96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564" y="3603769"/>
            <a:ext cx="1786710" cy="11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6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3BD3C-BCE1-422C-848F-75D5C73B04CB}"/>
              </a:ext>
            </a:extLst>
          </p:cNvPr>
          <p:cNvSpPr txBox="1"/>
          <p:nvPr/>
        </p:nvSpPr>
        <p:spPr>
          <a:xfrm>
            <a:off x="1538868" y="609599"/>
            <a:ext cx="2683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1.3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Phương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pháp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1F529-49C3-46D1-9850-A056E908EF7B}"/>
              </a:ext>
            </a:extLst>
          </p:cNvPr>
          <p:cNvSpPr txBox="1"/>
          <p:nvPr/>
        </p:nvSpPr>
        <p:spPr>
          <a:xfrm>
            <a:off x="1434790" y="1278672"/>
            <a:ext cx="7396976" cy="2812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12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(Linear)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12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tam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tuyến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(Trilinear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12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(Polynomial)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12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kriging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12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trọng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gần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(Nearest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neighbour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weighted)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12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kế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cận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tự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nhiên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(Natural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Neighbour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)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12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chốt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trục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(Spline)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120"/>
              </a:spcAft>
              <a:buFont typeface="Symbol" panose="05050102010706020507" pitchFamily="18" charset="2"/>
              <a:buChar char=""/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khoảng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nghịch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đảo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trọng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accent2"/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(Inverse Distance Weighted) </a:t>
            </a:r>
          </a:p>
          <a:p>
            <a:endParaRPr lang="en-US" sz="1600" dirty="0">
              <a:solidFill>
                <a:schemeClr val="accent2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6" name="Google Shape;446;p45">
            <a:extLst>
              <a:ext uri="{FF2B5EF4-FFF2-40B4-BE49-F238E27FC236}">
                <a16:creationId xmlns:a16="http://schemas.microsoft.com/office/drawing/2014/main" id="{A18C6325-74B1-46ED-B30B-EB16643CE48C}"/>
              </a:ext>
            </a:extLst>
          </p:cNvPr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rot="729296">
            <a:off x="6950794" y="3604778"/>
            <a:ext cx="1211373" cy="8681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47;p45">
            <a:extLst>
              <a:ext uri="{FF2B5EF4-FFF2-40B4-BE49-F238E27FC236}">
                <a16:creationId xmlns:a16="http://schemas.microsoft.com/office/drawing/2014/main" id="{33AE9588-1B24-4BA6-BF9D-641F3BB5BC16}"/>
              </a:ext>
            </a:extLst>
          </p:cNvPr>
          <p:cNvSpPr/>
          <p:nvPr/>
        </p:nvSpPr>
        <p:spPr>
          <a:xfrm>
            <a:off x="7219049" y="3794640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rgbClr val="4140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11;p32">
            <a:extLst>
              <a:ext uri="{FF2B5EF4-FFF2-40B4-BE49-F238E27FC236}">
                <a16:creationId xmlns:a16="http://schemas.microsoft.com/office/drawing/2014/main" id="{AAD14836-99E0-4573-BD80-331D5C7E4DC9}"/>
              </a:ext>
            </a:extLst>
          </p:cNvPr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rot="1344117">
            <a:off x="3823925" y="1169802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7E8EFA-BAE4-442E-9CEB-01194D468C2E}"/>
              </a:ext>
            </a:extLst>
          </p:cNvPr>
          <p:cNvSpPr txBox="1"/>
          <p:nvPr/>
        </p:nvSpPr>
        <p:spPr>
          <a:xfrm>
            <a:off x="4088781" y="1334629"/>
            <a:ext cx="1724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chemeClr val="accent2"/>
                </a:solidFill>
                <a:latin typeface="Concert One" panose="020B0604020202020204" charset="0"/>
              </a:rPr>
              <a:t>02</a:t>
            </a:r>
            <a:endParaRPr lang="en-US" sz="4800" b="1" dirty="0">
              <a:solidFill>
                <a:schemeClr val="accent2"/>
              </a:solidFill>
              <a:latin typeface="Concert One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B552A-EA85-4F33-91B4-499E0A4E13A0}"/>
              </a:ext>
            </a:extLst>
          </p:cNvPr>
          <p:cNvSpPr txBox="1"/>
          <p:nvPr/>
        </p:nvSpPr>
        <p:spPr>
          <a:xfrm>
            <a:off x="2668859" y="2269989"/>
            <a:ext cx="4111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accent2"/>
                </a:solidFill>
                <a:latin typeface="Concert One" panose="020B0604020202020204" charset="0"/>
              </a:rPr>
              <a:t>Nội</a:t>
            </a:r>
            <a:r>
              <a:rPr lang="en-US" sz="4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oncert One" panose="020B0604020202020204" charset="0"/>
              </a:rPr>
              <a:t>suy</a:t>
            </a:r>
            <a:r>
              <a:rPr lang="en-US" sz="4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oncert One" panose="020B0604020202020204" charset="0"/>
              </a:rPr>
              <a:t>đa</a:t>
            </a:r>
            <a:r>
              <a:rPr lang="en-US" sz="4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oncert One" panose="020B0604020202020204" charset="0"/>
              </a:rPr>
              <a:t>thức</a:t>
            </a:r>
            <a:endParaRPr lang="en-US" sz="4000" b="1" dirty="0">
              <a:solidFill>
                <a:schemeClr val="accent2"/>
              </a:solidFill>
              <a:latin typeface="Concert One" panose="020B0604020202020204" charset="0"/>
            </a:endParaRPr>
          </a:p>
        </p:txBody>
      </p:sp>
      <p:pic>
        <p:nvPicPr>
          <p:cNvPr id="13" name="Graphic 12" descr="A mug filled with office supplies">
            <a:extLst>
              <a:ext uri="{FF2B5EF4-FFF2-40B4-BE49-F238E27FC236}">
                <a16:creationId xmlns:a16="http://schemas.microsoft.com/office/drawing/2014/main" id="{3D8FA9BE-45E8-49AA-B62D-4B91275DC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4390" y="3352800"/>
            <a:ext cx="1208834" cy="1208834"/>
          </a:xfrm>
          <a:prstGeom prst="rect">
            <a:avLst/>
          </a:prstGeom>
        </p:spPr>
      </p:pic>
      <p:pic>
        <p:nvPicPr>
          <p:cNvPr id="15" name="Graphic 14" descr="Laptop with phone and calculator">
            <a:extLst>
              <a:ext uri="{FF2B5EF4-FFF2-40B4-BE49-F238E27FC236}">
                <a16:creationId xmlns:a16="http://schemas.microsoft.com/office/drawing/2014/main" id="{83120BB2-BDA0-48DB-A533-F5D2473912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54751" y="3299832"/>
            <a:ext cx="1144859" cy="1144859"/>
          </a:xfrm>
          <a:prstGeom prst="rect">
            <a:avLst/>
          </a:prstGeom>
        </p:spPr>
      </p:pic>
      <p:pic>
        <p:nvPicPr>
          <p:cNvPr id="16" name="Google Shape;212;p32">
            <a:extLst>
              <a:ext uri="{FF2B5EF4-FFF2-40B4-BE49-F238E27FC236}">
                <a16:creationId xmlns:a16="http://schemas.microsoft.com/office/drawing/2014/main" id="{B464A853-43C5-4896-950F-71C63BB168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6970" r="8892" b="21025"/>
          <a:stretch/>
        </p:blipFill>
        <p:spPr>
          <a:xfrm rot="10800000">
            <a:off x="632009" y="929491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13;p32">
            <a:extLst>
              <a:ext uri="{FF2B5EF4-FFF2-40B4-BE49-F238E27FC236}">
                <a16:creationId xmlns:a16="http://schemas.microsoft.com/office/drawing/2014/main" id="{6F84358D-EA2E-4176-8F00-005692800DA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6734" r="8892" b="18300"/>
          <a:stretch/>
        </p:blipFill>
        <p:spPr>
          <a:xfrm rot="10800000">
            <a:off x="632009" y="1441848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raphic 18" descr="Hearts">
            <a:extLst>
              <a:ext uri="{FF2B5EF4-FFF2-40B4-BE49-F238E27FC236}">
                <a16:creationId xmlns:a16="http://schemas.microsoft.com/office/drawing/2014/main" id="{632A6FB9-8F8A-4270-9DA3-7723A14FED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43814" y="3421265"/>
            <a:ext cx="1144860" cy="114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0CF2E9-426F-46D7-A342-03576A20E60B}"/>
              </a:ext>
            </a:extLst>
          </p:cNvPr>
          <p:cNvSpPr txBox="1"/>
          <p:nvPr/>
        </p:nvSpPr>
        <p:spPr>
          <a:xfrm>
            <a:off x="1457094" y="354821"/>
            <a:ext cx="47132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2.1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Định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nghĩa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đa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thức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nội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suy</a:t>
            </a:r>
            <a:endParaRPr lang="en-US" sz="2500" b="1" dirty="0">
              <a:solidFill>
                <a:schemeClr val="accent2"/>
              </a:solidFill>
              <a:latin typeface="Concert On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BFCEE-505B-4EBA-AA44-FF886A9CD87F}"/>
              </a:ext>
            </a:extLst>
          </p:cNvPr>
          <p:cNvSpPr txBox="1"/>
          <p:nvPr/>
        </p:nvSpPr>
        <p:spPr>
          <a:xfrm>
            <a:off x="1717288" y="927250"/>
            <a:ext cx="221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Xét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23059F-3A44-4BDE-B53B-F52B36B714D4}"/>
                  </a:ext>
                </a:extLst>
              </p:cNvPr>
              <p:cNvSpPr txBox="1"/>
              <p:nvPr/>
            </p:nvSpPr>
            <p:spPr>
              <a:xfrm>
                <a:off x="1702421" y="1355877"/>
                <a:ext cx="3850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 = { (x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i,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y</a:t>
                </a:r>
                <a:r>
                  <a:rPr lang="en-US" sz="2000" baseline="-25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= f(x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i­­­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))| x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x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j</a:t>
                </a:r>
                <a:endParaRPr lang="en-US" sz="20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23059F-3A44-4BDE-B53B-F52B36B71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421" y="1355877"/>
                <a:ext cx="3850888" cy="400110"/>
              </a:xfrm>
              <a:prstGeom prst="rect">
                <a:avLst/>
              </a:prstGeom>
              <a:blipFill>
                <a:blip r:embed="rId2"/>
                <a:stretch>
                  <a:fillRect l="-1582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A9C93-A9F9-4B2B-8B92-9BD6339C1B9E}"/>
                  </a:ext>
                </a:extLst>
              </p:cNvPr>
              <p:cNvSpPr txBox="1"/>
              <p:nvPr/>
            </p:nvSpPr>
            <p:spPr>
              <a:xfrm>
                <a:off x="4676078" y="1378278"/>
                <a:ext cx="2969942" cy="400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j,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x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[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a,b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] }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A9C93-A9F9-4B2B-8B92-9BD6339C1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78" y="1378278"/>
                <a:ext cx="2969942" cy="400815"/>
              </a:xfrm>
              <a:prstGeom prst="rect">
                <a:avLst/>
              </a:prstGeom>
              <a:blipFill>
                <a:blip r:embed="rId3"/>
                <a:stretch>
                  <a:fillRect l="-2053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7BA4F7-ECD1-4580-88AA-4177EB5A7FD4}"/>
                  </a:ext>
                </a:extLst>
              </p:cNvPr>
              <p:cNvSpPr txBox="1"/>
              <p:nvPr/>
            </p:nvSpPr>
            <p:spPr>
              <a:xfrm>
                <a:off x="4348974" y="1137556"/>
                <a:ext cx="45348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baseline="-25000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∀</m:t>
                      </m:r>
                    </m:oMath>
                  </m:oMathPara>
                </a14:m>
                <a:endParaRPr lang="en-US" sz="25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7BA4F7-ECD1-4580-88AA-4177EB5A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974" y="1137556"/>
                <a:ext cx="453483" cy="477054"/>
              </a:xfrm>
              <a:prstGeom prst="rect">
                <a:avLst/>
              </a:prstGeom>
              <a:blipFill>
                <a:blip r:embed="rId4"/>
                <a:stretch>
                  <a:fillRect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BB3E0A5-037B-40A7-8899-93DB285EF073}"/>
              </a:ext>
            </a:extLst>
          </p:cNvPr>
          <p:cNvSpPr txBox="1"/>
          <p:nvPr/>
        </p:nvSpPr>
        <p:spPr>
          <a:xfrm>
            <a:off x="1524002" y="1930141"/>
            <a:ext cx="2103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a. 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nghĩa</a:t>
            </a:r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A0B07A-A7E6-40E6-A00A-AD380C995B26}"/>
                  </a:ext>
                </a:extLst>
              </p:cNvPr>
              <p:cNvSpPr txBox="1"/>
              <p:nvPr/>
            </p:nvSpPr>
            <p:spPr>
              <a:xfrm>
                <a:off x="1040780" y="2316815"/>
                <a:ext cx="7270595" cy="141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nội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suy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ứng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bộ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S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bậc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quá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n,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kí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hiệu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(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chỉ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bậc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qua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tất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cả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S,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nghĩa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nó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phải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thỏa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mãn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=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y</a:t>
                </a:r>
                <a:r>
                  <a:rPr lang="en-US" sz="20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đồng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thời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deg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A0B07A-A7E6-40E6-A00A-AD380C995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0" y="2316815"/>
                <a:ext cx="7270595" cy="1419299"/>
              </a:xfrm>
              <a:prstGeom prst="rect">
                <a:avLst/>
              </a:prstGeom>
              <a:blipFill>
                <a:blip r:embed="rId5"/>
                <a:stretch>
                  <a:fillRect t="-1717" r="-1426" b="-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Happy Love Handy">
            <a:extLst>
              <a:ext uri="{FF2B5EF4-FFF2-40B4-BE49-F238E27FC236}">
                <a16:creationId xmlns:a16="http://schemas.microsoft.com/office/drawing/2014/main" id="{80657F29-3621-4377-8D76-8BBAD8B28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046" y="3833230"/>
            <a:ext cx="980843" cy="980843"/>
          </a:xfrm>
          <a:prstGeom prst="rect">
            <a:avLst/>
          </a:prstGeom>
        </p:spPr>
      </p:pic>
      <p:pic>
        <p:nvPicPr>
          <p:cNvPr id="19" name="Graphic 18" descr="Three brushes with paint tube and a swash of paint">
            <a:extLst>
              <a:ext uri="{FF2B5EF4-FFF2-40B4-BE49-F238E27FC236}">
                <a16:creationId xmlns:a16="http://schemas.microsoft.com/office/drawing/2014/main" id="{7B57EAF8-EBA0-4092-B430-FF0FE0339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0914" y="3921113"/>
            <a:ext cx="980843" cy="98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D3C82F-F3A4-41DE-B011-FBC70CAA0DD2}"/>
              </a:ext>
            </a:extLst>
          </p:cNvPr>
          <p:cNvSpPr txBox="1"/>
          <p:nvPr/>
        </p:nvSpPr>
        <p:spPr>
          <a:xfrm>
            <a:off x="1412487" y="609600"/>
            <a:ext cx="1717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b. 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Tên</a:t>
            </a:r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gọi</a:t>
            </a:r>
            <a:endParaRPr lang="en-US" sz="20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AB4E42-05B0-4E32-B4BE-10D6AAFA8543}"/>
                  </a:ext>
                </a:extLst>
              </p:cNvPr>
              <p:cNvSpPr txBox="1"/>
              <p:nvPr/>
            </p:nvSpPr>
            <p:spPr>
              <a:xfrm>
                <a:off x="1412487" y="1263804"/>
                <a:ext cx="7017834" cy="339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Tập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dữ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liệu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ban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đầu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S = 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{x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i,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y</a:t>
                </a:r>
                <a:r>
                  <a:rPr lang="en-US" sz="16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= f(x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i­­­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), 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16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j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mọi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j,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[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a,b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] } </a:t>
                </a:r>
                <a:endParaRPr lang="en-US" sz="16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AB4E42-05B0-4E32-B4BE-10D6AAFA8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487" y="1263804"/>
                <a:ext cx="7017834" cy="339132"/>
              </a:xfrm>
              <a:prstGeom prst="rect">
                <a:avLst/>
              </a:prstGeom>
              <a:blipFill>
                <a:blip r:embed="rId2"/>
                <a:stretch>
                  <a:fillRect l="-521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531EB6-126A-4E9D-A528-076ADC2494AE}"/>
              </a:ext>
            </a:extLst>
          </p:cNvPr>
          <p:cNvSpPr txBox="1"/>
          <p:nvPr/>
        </p:nvSpPr>
        <p:spPr>
          <a:xfrm>
            <a:off x="1393902" y="1857030"/>
            <a:ext cx="192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đó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7D9768-9B83-4047-B83C-7E25E934E703}"/>
              </a:ext>
            </a:extLst>
          </p:cNvPr>
          <p:cNvSpPr txBox="1"/>
          <p:nvPr/>
        </p:nvSpPr>
        <p:spPr>
          <a:xfrm>
            <a:off x="1576396" y="2369347"/>
            <a:ext cx="6683297" cy="234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mốc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: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mốc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Ta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 = min{x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}, b = max{x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} =&gt; [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a,b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]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742950" marR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{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} :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742950" marR="0" indent="-28575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: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8" name="Google Shape;300;p37">
            <a:extLst>
              <a:ext uri="{FF2B5EF4-FFF2-40B4-BE49-F238E27FC236}">
                <a16:creationId xmlns:a16="http://schemas.microsoft.com/office/drawing/2014/main" id="{828B45DA-48C7-4291-8072-9FD0A9B1E1AB}"/>
              </a:ext>
            </a:extLst>
          </p:cNvPr>
          <p:cNvGrpSpPr/>
          <p:nvPr/>
        </p:nvGrpSpPr>
        <p:grpSpPr>
          <a:xfrm>
            <a:off x="7498965" y="3791795"/>
            <a:ext cx="611754" cy="643200"/>
            <a:chOff x="1183375" y="2536600"/>
            <a:chExt cx="1060600" cy="1114925"/>
          </a:xfrm>
        </p:grpSpPr>
        <p:sp>
          <p:nvSpPr>
            <p:cNvPr id="9" name="Google Shape;301;p37">
              <a:extLst>
                <a:ext uri="{FF2B5EF4-FFF2-40B4-BE49-F238E27FC236}">
                  <a16:creationId xmlns:a16="http://schemas.microsoft.com/office/drawing/2014/main" id="{0DE03CE6-7E51-4243-A3C2-29B9F7030F4E}"/>
                </a:ext>
              </a:extLst>
            </p:cNvPr>
            <p:cNvSpPr/>
            <p:nvPr/>
          </p:nvSpPr>
          <p:spPr>
            <a:xfrm>
              <a:off x="1393275" y="2759625"/>
              <a:ext cx="850700" cy="891900"/>
            </a:xfrm>
            <a:custGeom>
              <a:avLst/>
              <a:gdLst/>
              <a:ahLst/>
              <a:cxnLst/>
              <a:rect l="l" t="t" r="r" b="b"/>
              <a:pathLst>
                <a:path w="34028" h="35676" extrusionOk="0">
                  <a:moveTo>
                    <a:pt x="7050" y="3261"/>
                  </a:moveTo>
                  <a:cubicBezTo>
                    <a:pt x="5550" y="4510"/>
                    <a:pt x="4275" y="6086"/>
                    <a:pt x="3456" y="7646"/>
                  </a:cubicBezTo>
                  <a:cubicBezTo>
                    <a:pt x="1581" y="11215"/>
                    <a:pt x="2769" y="16037"/>
                    <a:pt x="5426" y="19346"/>
                  </a:cubicBezTo>
                  <a:cubicBezTo>
                    <a:pt x="5373" y="19294"/>
                    <a:pt x="5318" y="19243"/>
                    <a:pt x="5266" y="19190"/>
                  </a:cubicBezTo>
                  <a:cubicBezTo>
                    <a:pt x="3529" y="17393"/>
                    <a:pt x="2597" y="14904"/>
                    <a:pt x="2490" y="12427"/>
                  </a:cubicBezTo>
                  <a:cubicBezTo>
                    <a:pt x="2328" y="8626"/>
                    <a:pt x="4066" y="5198"/>
                    <a:pt x="7050" y="3261"/>
                  </a:cubicBezTo>
                  <a:close/>
                  <a:moveTo>
                    <a:pt x="12872" y="1594"/>
                  </a:moveTo>
                  <a:cubicBezTo>
                    <a:pt x="17362" y="1594"/>
                    <a:pt x="21289" y="4320"/>
                    <a:pt x="23215" y="8558"/>
                  </a:cubicBezTo>
                  <a:cubicBezTo>
                    <a:pt x="24531" y="11450"/>
                    <a:pt x="24911" y="14570"/>
                    <a:pt x="25312" y="17686"/>
                  </a:cubicBezTo>
                  <a:cubicBezTo>
                    <a:pt x="25632" y="20187"/>
                    <a:pt x="26126" y="22619"/>
                    <a:pt x="27636" y="24638"/>
                  </a:cubicBezTo>
                  <a:cubicBezTo>
                    <a:pt x="27210" y="25057"/>
                    <a:pt x="26813" y="25609"/>
                    <a:pt x="26440" y="26086"/>
                  </a:cubicBezTo>
                  <a:cubicBezTo>
                    <a:pt x="24902" y="23863"/>
                    <a:pt x="23078" y="21809"/>
                    <a:pt x="21412" y="19679"/>
                  </a:cubicBezTo>
                  <a:cubicBezTo>
                    <a:pt x="19699" y="17487"/>
                    <a:pt x="18109" y="14675"/>
                    <a:pt x="15926" y="12927"/>
                  </a:cubicBezTo>
                  <a:cubicBezTo>
                    <a:pt x="15858" y="12873"/>
                    <a:pt x="15784" y="12849"/>
                    <a:pt x="15714" y="12849"/>
                  </a:cubicBezTo>
                  <a:cubicBezTo>
                    <a:pt x="15506" y="12849"/>
                    <a:pt x="15331" y="13055"/>
                    <a:pt x="15448" y="13295"/>
                  </a:cubicBezTo>
                  <a:cubicBezTo>
                    <a:pt x="16616" y="15684"/>
                    <a:pt x="18827" y="17675"/>
                    <a:pt x="20505" y="19712"/>
                  </a:cubicBezTo>
                  <a:cubicBezTo>
                    <a:pt x="22338" y="21940"/>
                    <a:pt x="24054" y="24326"/>
                    <a:pt x="26013" y="26442"/>
                  </a:cubicBezTo>
                  <a:cubicBezTo>
                    <a:pt x="26037" y="26468"/>
                    <a:pt x="26065" y="26488"/>
                    <a:pt x="26097" y="26503"/>
                  </a:cubicBezTo>
                  <a:lnTo>
                    <a:pt x="26096" y="26504"/>
                  </a:lnTo>
                  <a:cubicBezTo>
                    <a:pt x="25736" y="26915"/>
                    <a:pt x="25293" y="27348"/>
                    <a:pt x="24854" y="27802"/>
                  </a:cubicBezTo>
                  <a:cubicBezTo>
                    <a:pt x="24840" y="27734"/>
                    <a:pt x="24803" y="27675"/>
                    <a:pt x="24747" y="27632"/>
                  </a:cubicBezTo>
                  <a:cubicBezTo>
                    <a:pt x="23632" y="26743"/>
                    <a:pt x="22473" y="25958"/>
                    <a:pt x="21485" y="24915"/>
                  </a:cubicBezTo>
                  <a:cubicBezTo>
                    <a:pt x="20557" y="23934"/>
                    <a:pt x="19757" y="22841"/>
                    <a:pt x="18913" y="21790"/>
                  </a:cubicBezTo>
                  <a:cubicBezTo>
                    <a:pt x="17213" y="19678"/>
                    <a:pt x="15464" y="17264"/>
                    <a:pt x="13199" y="15723"/>
                  </a:cubicBezTo>
                  <a:cubicBezTo>
                    <a:pt x="13148" y="15688"/>
                    <a:pt x="13091" y="15673"/>
                    <a:pt x="13036" y="15673"/>
                  </a:cubicBezTo>
                  <a:cubicBezTo>
                    <a:pt x="12787" y="15673"/>
                    <a:pt x="12543" y="15976"/>
                    <a:pt x="12717" y="16206"/>
                  </a:cubicBezTo>
                  <a:cubicBezTo>
                    <a:pt x="14441" y="18486"/>
                    <a:pt x="16715" y="20352"/>
                    <a:pt x="18522" y="22581"/>
                  </a:cubicBezTo>
                  <a:cubicBezTo>
                    <a:pt x="20195" y="24645"/>
                    <a:pt x="21902" y="26941"/>
                    <a:pt x="24320" y="28186"/>
                  </a:cubicBezTo>
                  <a:cubicBezTo>
                    <a:pt x="24364" y="28208"/>
                    <a:pt x="24412" y="28221"/>
                    <a:pt x="24461" y="28221"/>
                  </a:cubicBezTo>
                  <a:cubicBezTo>
                    <a:pt x="24065" y="28658"/>
                    <a:pt x="23695" y="29112"/>
                    <a:pt x="23428" y="29587"/>
                  </a:cubicBezTo>
                  <a:cubicBezTo>
                    <a:pt x="21392" y="26023"/>
                    <a:pt x="16324" y="24531"/>
                    <a:pt x="12758" y="23278"/>
                  </a:cubicBezTo>
                  <a:cubicBezTo>
                    <a:pt x="11285" y="22760"/>
                    <a:pt x="9776" y="22205"/>
                    <a:pt x="8379" y="21462"/>
                  </a:cubicBezTo>
                  <a:cubicBezTo>
                    <a:pt x="4075" y="18540"/>
                    <a:pt x="1276" y="12017"/>
                    <a:pt x="4103" y="7401"/>
                  </a:cubicBezTo>
                  <a:cubicBezTo>
                    <a:pt x="5380" y="5314"/>
                    <a:pt x="7446" y="3169"/>
                    <a:pt x="9759" y="2031"/>
                  </a:cubicBezTo>
                  <a:cubicBezTo>
                    <a:pt x="10018" y="1957"/>
                    <a:pt x="10281" y="1890"/>
                    <a:pt x="10551" y="1834"/>
                  </a:cubicBezTo>
                  <a:cubicBezTo>
                    <a:pt x="11336" y="1672"/>
                    <a:pt x="12112" y="1594"/>
                    <a:pt x="12872" y="1594"/>
                  </a:cubicBezTo>
                  <a:close/>
                  <a:moveTo>
                    <a:pt x="29133" y="26040"/>
                  </a:moveTo>
                  <a:cubicBezTo>
                    <a:pt x="29564" y="26323"/>
                    <a:pt x="29961" y="26654"/>
                    <a:pt x="30318" y="27026"/>
                  </a:cubicBezTo>
                  <a:cubicBezTo>
                    <a:pt x="29283" y="27507"/>
                    <a:pt x="28326" y="28252"/>
                    <a:pt x="27387" y="28869"/>
                  </a:cubicBezTo>
                  <a:cubicBezTo>
                    <a:pt x="26859" y="29217"/>
                    <a:pt x="26292" y="29555"/>
                    <a:pt x="25748" y="29924"/>
                  </a:cubicBezTo>
                  <a:cubicBezTo>
                    <a:pt x="26169" y="29433"/>
                    <a:pt x="26578" y="28931"/>
                    <a:pt x="26993" y="28463"/>
                  </a:cubicBezTo>
                  <a:cubicBezTo>
                    <a:pt x="27709" y="27658"/>
                    <a:pt x="28423" y="26849"/>
                    <a:pt x="29133" y="26040"/>
                  </a:cubicBezTo>
                  <a:close/>
                  <a:moveTo>
                    <a:pt x="28241" y="25335"/>
                  </a:moveTo>
                  <a:cubicBezTo>
                    <a:pt x="28315" y="25383"/>
                    <a:pt x="28401" y="25413"/>
                    <a:pt x="28490" y="25419"/>
                  </a:cubicBezTo>
                  <a:cubicBezTo>
                    <a:pt x="28464" y="25502"/>
                    <a:pt x="28470" y="25592"/>
                    <a:pt x="28527" y="25664"/>
                  </a:cubicBezTo>
                  <a:cubicBezTo>
                    <a:pt x="27790" y="26500"/>
                    <a:pt x="27057" y="27339"/>
                    <a:pt x="26325" y="28180"/>
                  </a:cubicBezTo>
                  <a:cubicBezTo>
                    <a:pt x="25623" y="28987"/>
                    <a:pt x="24828" y="29774"/>
                    <a:pt x="24179" y="30643"/>
                  </a:cubicBezTo>
                  <a:cubicBezTo>
                    <a:pt x="24054" y="30542"/>
                    <a:pt x="23927" y="30447"/>
                    <a:pt x="23798" y="30352"/>
                  </a:cubicBezTo>
                  <a:lnTo>
                    <a:pt x="23797" y="30352"/>
                  </a:lnTo>
                  <a:cubicBezTo>
                    <a:pt x="23778" y="30306"/>
                    <a:pt x="23761" y="30258"/>
                    <a:pt x="23740" y="30212"/>
                  </a:cubicBezTo>
                  <a:cubicBezTo>
                    <a:pt x="24654" y="29614"/>
                    <a:pt x="25367" y="28535"/>
                    <a:pt x="26069" y="27753"/>
                  </a:cubicBezTo>
                  <a:lnTo>
                    <a:pt x="27428" y="26241"/>
                  </a:lnTo>
                  <a:cubicBezTo>
                    <a:pt x="27630" y="26017"/>
                    <a:pt x="27830" y="25793"/>
                    <a:pt x="28032" y="25569"/>
                  </a:cubicBezTo>
                  <a:cubicBezTo>
                    <a:pt x="28101" y="25491"/>
                    <a:pt x="28172" y="25413"/>
                    <a:pt x="28241" y="25335"/>
                  </a:cubicBezTo>
                  <a:close/>
                  <a:moveTo>
                    <a:pt x="30826" y="27651"/>
                  </a:moveTo>
                  <a:cubicBezTo>
                    <a:pt x="30961" y="27858"/>
                    <a:pt x="31094" y="28068"/>
                    <a:pt x="31226" y="28280"/>
                  </a:cubicBezTo>
                  <a:cubicBezTo>
                    <a:pt x="30178" y="28962"/>
                    <a:pt x="29152" y="29677"/>
                    <a:pt x="28117" y="30379"/>
                  </a:cubicBezTo>
                  <a:cubicBezTo>
                    <a:pt x="27342" y="30905"/>
                    <a:pt x="26523" y="31406"/>
                    <a:pt x="25798" y="32010"/>
                  </a:cubicBezTo>
                  <a:cubicBezTo>
                    <a:pt x="25513" y="31764"/>
                    <a:pt x="25227" y="31514"/>
                    <a:pt x="24937" y="31265"/>
                  </a:cubicBezTo>
                  <a:cubicBezTo>
                    <a:pt x="25953" y="30849"/>
                    <a:pt x="26898" y="30175"/>
                    <a:pt x="27818" y="29608"/>
                  </a:cubicBezTo>
                  <a:cubicBezTo>
                    <a:pt x="28809" y="28997"/>
                    <a:pt x="29939" y="28426"/>
                    <a:pt x="30826" y="27651"/>
                  </a:cubicBezTo>
                  <a:close/>
                  <a:moveTo>
                    <a:pt x="31618" y="29042"/>
                  </a:moveTo>
                  <a:cubicBezTo>
                    <a:pt x="31638" y="29052"/>
                    <a:pt x="31652" y="29066"/>
                    <a:pt x="31674" y="29073"/>
                  </a:cubicBezTo>
                  <a:lnTo>
                    <a:pt x="31696" y="29078"/>
                  </a:lnTo>
                  <a:cubicBezTo>
                    <a:pt x="31983" y="29745"/>
                    <a:pt x="32137" y="30443"/>
                    <a:pt x="32111" y="31120"/>
                  </a:cubicBezTo>
                  <a:cubicBezTo>
                    <a:pt x="31133" y="31435"/>
                    <a:pt x="30224" y="31985"/>
                    <a:pt x="29308" y="32447"/>
                  </a:cubicBezTo>
                  <a:cubicBezTo>
                    <a:pt x="28689" y="32760"/>
                    <a:pt x="28039" y="33048"/>
                    <a:pt x="27443" y="33412"/>
                  </a:cubicBezTo>
                  <a:cubicBezTo>
                    <a:pt x="27080" y="33118"/>
                    <a:pt x="26731" y="32805"/>
                    <a:pt x="26382" y="32506"/>
                  </a:cubicBezTo>
                  <a:lnTo>
                    <a:pt x="26381" y="32505"/>
                  </a:lnTo>
                  <a:cubicBezTo>
                    <a:pt x="27135" y="32098"/>
                    <a:pt x="27845" y="31602"/>
                    <a:pt x="28563" y="31140"/>
                  </a:cubicBezTo>
                  <a:lnTo>
                    <a:pt x="30290" y="30028"/>
                  </a:lnTo>
                  <a:lnTo>
                    <a:pt x="31154" y="29471"/>
                  </a:lnTo>
                  <a:cubicBezTo>
                    <a:pt x="31460" y="29395"/>
                    <a:pt x="31612" y="29252"/>
                    <a:pt x="31618" y="29042"/>
                  </a:cubicBezTo>
                  <a:close/>
                  <a:moveTo>
                    <a:pt x="31974" y="31968"/>
                  </a:moveTo>
                  <a:lnTo>
                    <a:pt x="31974" y="31968"/>
                  </a:lnTo>
                  <a:cubicBezTo>
                    <a:pt x="31753" y="32724"/>
                    <a:pt x="31259" y="33426"/>
                    <a:pt x="30408" y="33994"/>
                  </a:cubicBezTo>
                  <a:lnTo>
                    <a:pt x="30407" y="33994"/>
                  </a:lnTo>
                  <a:cubicBezTo>
                    <a:pt x="30206" y="34129"/>
                    <a:pt x="30130" y="34322"/>
                    <a:pt x="30138" y="34510"/>
                  </a:cubicBezTo>
                  <a:cubicBezTo>
                    <a:pt x="30126" y="34519"/>
                    <a:pt x="30113" y="34524"/>
                    <a:pt x="30101" y="34531"/>
                  </a:cubicBezTo>
                  <a:cubicBezTo>
                    <a:pt x="30027" y="34539"/>
                    <a:pt x="29951" y="34542"/>
                    <a:pt x="29875" y="34542"/>
                  </a:cubicBezTo>
                  <a:cubicBezTo>
                    <a:pt x="29405" y="34542"/>
                    <a:pt x="28908" y="34400"/>
                    <a:pt x="28479" y="34150"/>
                  </a:cubicBezTo>
                  <a:cubicBezTo>
                    <a:pt x="28329" y="34062"/>
                    <a:pt x="28182" y="33964"/>
                    <a:pt x="28037" y="33864"/>
                  </a:cubicBezTo>
                  <a:cubicBezTo>
                    <a:pt x="28528" y="33651"/>
                    <a:pt x="29005" y="33399"/>
                    <a:pt x="29482" y="33172"/>
                  </a:cubicBezTo>
                  <a:cubicBezTo>
                    <a:pt x="30302" y="32784"/>
                    <a:pt x="31186" y="32436"/>
                    <a:pt x="31974" y="31968"/>
                  </a:cubicBezTo>
                  <a:close/>
                  <a:moveTo>
                    <a:pt x="12895" y="1"/>
                  </a:moveTo>
                  <a:cubicBezTo>
                    <a:pt x="12461" y="1"/>
                    <a:pt x="12022" y="23"/>
                    <a:pt x="11577" y="68"/>
                  </a:cubicBezTo>
                  <a:cubicBezTo>
                    <a:pt x="6648" y="567"/>
                    <a:pt x="2492" y="3825"/>
                    <a:pt x="1243" y="8687"/>
                  </a:cubicBezTo>
                  <a:cubicBezTo>
                    <a:pt x="0" y="13524"/>
                    <a:pt x="1648" y="18791"/>
                    <a:pt x="5726" y="21751"/>
                  </a:cubicBezTo>
                  <a:cubicBezTo>
                    <a:pt x="8537" y="23793"/>
                    <a:pt x="11959" y="24684"/>
                    <a:pt x="15175" y="25869"/>
                  </a:cubicBezTo>
                  <a:cubicBezTo>
                    <a:pt x="18563" y="27118"/>
                    <a:pt x="21162" y="28844"/>
                    <a:pt x="23541" y="31551"/>
                  </a:cubicBezTo>
                  <a:cubicBezTo>
                    <a:pt x="23593" y="31612"/>
                    <a:pt x="23668" y="31649"/>
                    <a:pt x="23749" y="31651"/>
                  </a:cubicBezTo>
                  <a:cubicBezTo>
                    <a:pt x="23773" y="31666"/>
                    <a:pt x="23801" y="31677"/>
                    <a:pt x="23829" y="31683"/>
                  </a:cubicBezTo>
                  <a:cubicBezTo>
                    <a:pt x="25011" y="33438"/>
                    <a:pt x="27308" y="35675"/>
                    <a:pt x="29358" y="35675"/>
                  </a:cubicBezTo>
                  <a:cubicBezTo>
                    <a:pt x="29938" y="35675"/>
                    <a:pt x="30499" y="35496"/>
                    <a:pt x="31008" y="35077"/>
                  </a:cubicBezTo>
                  <a:cubicBezTo>
                    <a:pt x="31069" y="35053"/>
                    <a:pt x="31125" y="35026"/>
                    <a:pt x="31181" y="34999"/>
                  </a:cubicBezTo>
                  <a:cubicBezTo>
                    <a:pt x="31335" y="35056"/>
                    <a:pt x="31499" y="35085"/>
                    <a:pt x="31664" y="35085"/>
                  </a:cubicBezTo>
                  <a:cubicBezTo>
                    <a:pt x="31927" y="35085"/>
                    <a:pt x="32189" y="35011"/>
                    <a:pt x="32405" y="34855"/>
                  </a:cubicBezTo>
                  <a:cubicBezTo>
                    <a:pt x="32740" y="34614"/>
                    <a:pt x="32909" y="34198"/>
                    <a:pt x="32910" y="33794"/>
                  </a:cubicBezTo>
                  <a:cubicBezTo>
                    <a:pt x="32912" y="33593"/>
                    <a:pt x="32865" y="33350"/>
                    <a:pt x="32759" y="33155"/>
                  </a:cubicBezTo>
                  <a:cubicBezTo>
                    <a:pt x="34028" y="30698"/>
                    <a:pt x="32829" y="27368"/>
                    <a:pt x="30389" y="25854"/>
                  </a:cubicBezTo>
                  <a:cubicBezTo>
                    <a:pt x="30210" y="25648"/>
                    <a:pt x="30019" y="25444"/>
                    <a:pt x="29815" y="25267"/>
                  </a:cubicBezTo>
                  <a:lnTo>
                    <a:pt x="29866" y="25210"/>
                  </a:lnTo>
                  <a:cubicBezTo>
                    <a:pt x="30035" y="25017"/>
                    <a:pt x="29982" y="24685"/>
                    <a:pt x="29709" y="24617"/>
                  </a:cubicBezTo>
                  <a:cubicBezTo>
                    <a:pt x="29506" y="24583"/>
                    <a:pt x="29308" y="24519"/>
                    <a:pt x="29126" y="24422"/>
                  </a:cubicBezTo>
                  <a:cubicBezTo>
                    <a:pt x="29100" y="24374"/>
                    <a:pt x="29068" y="24328"/>
                    <a:pt x="29032" y="24288"/>
                  </a:cubicBezTo>
                  <a:cubicBezTo>
                    <a:pt x="26794" y="21773"/>
                    <a:pt x="26734" y="18263"/>
                    <a:pt x="26291" y="15100"/>
                  </a:cubicBezTo>
                  <a:cubicBezTo>
                    <a:pt x="25902" y="12320"/>
                    <a:pt x="25246" y="9526"/>
                    <a:pt x="23961" y="7013"/>
                  </a:cubicBezTo>
                  <a:cubicBezTo>
                    <a:pt x="21748" y="2690"/>
                    <a:pt x="17675" y="1"/>
                    <a:pt x="12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2;p37">
              <a:extLst>
                <a:ext uri="{FF2B5EF4-FFF2-40B4-BE49-F238E27FC236}">
                  <a16:creationId xmlns:a16="http://schemas.microsoft.com/office/drawing/2014/main" id="{505701EE-AC12-47D8-AF45-72D512D87CE6}"/>
                </a:ext>
              </a:extLst>
            </p:cNvPr>
            <p:cNvSpPr/>
            <p:nvPr/>
          </p:nvSpPr>
          <p:spPr>
            <a:xfrm>
              <a:off x="2068925" y="2865800"/>
              <a:ext cx="105300" cy="69600"/>
            </a:xfrm>
            <a:custGeom>
              <a:avLst/>
              <a:gdLst/>
              <a:ahLst/>
              <a:cxnLst/>
              <a:rect l="l" t="t" r="r" b="b"/>
              <a:pathLst>
                <a:path w="4212" h="2784" extrusionOk="0">
                  <a:moveTo>
                    <a:pt x="3482" y="0"/>
                  </a:moveTo>
                  <a:cubicBezTo>
                    <a:pt x="2939" y="0"/>
                    <a:pt x="2396" y="490"/>
                    <a:pt x="1954" y="759"/>
                  </a:cubicBezTo>
                  <a:cubicBezTo>
                    <a:pt x="1329" y="1139"/>
                    <a:pt x="695" y="1545"/>
                    <a:pt x="234" y="2122"/>
                  </a:cubicBezTo>
                  <a:cubicBezTo>
                    <a:pt x="0" y="2412"/>
                    <a:pt x="185" y="2783"/>
                    <a:pt x="532" y="2783"/>
                  </a:cubicBezTo>
                  <a:cubicBezTo>
                    <a:pt x="559" y="2783"/>
                    <a:pt x="586" y="2781"/>
                    <a:pt x="615" y="2776"/>
                  </a:cubicBezTo>
                  <a:cubicBezTo>
                    <a:pt x="1386" y="2652"/>
                    <a:pt x="2084" y="2269"/>
                    <a:pt x="2756" y="1890"/>
                  </a:cubicBezTo>
                  <a:cubicBezTo>
                    <a:pt x="3380" y="1539"/>
                    <a:pt x="4085" y="1332"/>
                    <a:pt x="4181" y="556"/>
                  </a:cubicBezTo>
                  <a:cubicBezTo>
                    <a:pt x="4211" y="317"/>
                    <a:pt x="3998" y="143"/>
                    <a:pt x="3808" y="65"/>
                  </a:cubicBezTo>
                  <a:cubicBezTo>
                    <a:pt x="3700" y="20"/>
                    <a:pt x="3591" y="0"/>
                    <a:pt x="3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3;p37">
              <a:extLst>
                <a:ext uri="{FF2B5EF4-FFF2-40B4-BE49-F238E27FC236}">
                  <a16:creationId xmlns:a16="http://schemas.microsoft.com/office/drawing/2014/main" id="{BE11D24B-64F5-4324-BC3C-40D67E39B610}"/>
                </a:ext>
              </a:extLst>
            </p:cNvPr>
            <p:cNvSpPr/>
            <p:nvPr/>
          </p:nvSpPr>
          <p:spPr>
            <a:xfrm>
              <a:off x="1930200" y="2690700"/>
              <a:ext cx="86325" cy="85700"/>
            </a:xfrm>
            <a:custGeom>
              <a:avLst/>
              <a:gdLst/>
              <a:ahLst/>
              <a:cxnLst/>
              <a:rect l="l" t="t" r="r" b="b"/>
              <a:pathLst>
                <a:path w="3453" h="3428" extrusionOk="0">
                  <a:moveTo>
                    <a:pt x="2611" y="1"/>
                  </a:moveTo>
                  <a:cubicBezTo>
                    <a:pt x="1961" y="1"/>
                    <a:pt x="1579" y="599"/>
                    <a:pt x="1173" y="1082"/>
                  </a:cubicBezTo>
                  <a:cubicBezTo>
                    <a:pt x="755" y="1577"/>
                    <a:pt x="213" y="2115"/>
                    <a:pt x="67" y="2763"/>
                  </a:cubicBezTo>
                  <a:cubicBezTo>
                    <a:pt x="0" y="3057"/>
                    <a:pt x="228" y="3428"/>
                    <a:pt x="540" y="3428"/>
                  </a:cubicBezTo>
                  <a:cubicBezTo>
                    <a:pt x="591" y="3428"/>
                    <a:pt x="645" y="3418"/>
                    <a:pt x="700" y="3395"/>
                  </a:cubicBezTo>
                  <a:cubicBezTo>
                    <a:pt x="1327" y="3145"/>
                    <a:pt x="1768" y="2617"/>
                    <a:pt x="2258" y="2168"/>
                  </a:cubicBezTo>
                  <a:cubicBezTo>
                    <a:pt x="2801" y="1672"/>
                    <a:pt x="3452" y="1318"/>
                    <a:pt x="3319" y="483"/>
                  </a:cubicBezTo>
                  <a:cubicBezTo>
                    <a:pt x="3285" y="276"/>
                    <a:pt x="3064" y="73"/>
                    <a:pt x="2863" y="29"/>
                  </a:cubicBezTo>
                  <a:cubicBezTo>
                    <a:pt x="2775" y="10"/>
                    <a:pt x="2691" y="1"/>
                    <a:pt x="2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4;p37">
              <a:extLst>
                <a:ext uri="{FF2B5EF4-FFF2-40B4-BE49-F238E27FC236}">
                  <a16:creationId xmlns:a16="http://schemas.microsoft.com/office/drawing/2014/main" id="{60B5EE37-777C-43C0-A97A-AF55A3054D47}"/>
                </a:ext>
              </a:extLst>
            </p:cNvPr>
            <p:cNvSpPr/>
            <p:nvPr/>
          </p:nvSpPr>
          <p:spPr>
            <a:xfrm>
              <a:off x="1699200" y="2536600"/>
              <a:ext cx="54050" cy="112525"/>
            </a:xfrm>
            <a:custGeom>
              <a:avLst/>
              <a:gdLst/>
              <a:ahLst/>
              <a:cxnLst/>
              <a:rect l="l" t="t" r="r" b="b"/>
              <a:pathLst>
                <a:path w="2162" h="4501" extrusionOk="0">
                  <a:moveTo>
                    <a:pt x="1045" y="1"/>
                  </a:moveTo>
                  <a:cubicBezTo>
                    <a:pt x="625" y="1"/>
                    <a:pt x="229" y="224"/>
                    <a:pt x="162" y="722"/>
                  </a:cubicBezTo>
                  <a:cubicBezTo>
                    <a:pt x="24" y="1733"/>
                    <a:pt x="1" y="2910"/>
                    <a:pt x="339" y="3886"/>
                  </a:cubicBezTo>
                  <a:cubicBezTo>
                    <a:pt x="484" y="4307"/>
                    <a:pt x="817" y="4501"/>
                    <a:pt x="1151" y="4501"/>
                  </a:cubicBezTo>
                  <a:cubicBezTo>
                    <a:pt x="1570" y="4501"/>
                    <a:pt x="1989" y="4197"/>
                    <a:pt x="2040" y="3656"/>
                  </a:cubicBezTo>
                  <a:cubicBezTo>
                    <a:pt x="2122" y="2782"/>
                    <a:pt x="2101" y="1869"/>
                    <a:pt x="2137" y="988"/>
                  </a:cubicBezTo>
                  <a:cubicBezTo>
                    <a:pt x="2161" y="367"/>
                    <a:pt x="1584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5;p37">
              <a:extLst>
                <a:ext uri="{FF2B5EF4-FFF2-40B4-BE49-F238E27FC236}">
                  <a16:creationId xmlns:a16="http://schemas.microsoft.com/office/drawing/2014/main" id="{C5CE784D-8C4E-4068-9A82-8B184ABDE15E}"/>
                </a:ext>
              </a:extLst>
            </p:cNvPr>
            <p:cNvSpPr/>
            <p:nvPr/>
          </p:nvSpPr>
          <p:spPr>
            <a:xfrm>
              <a:off x="1404800" y="2616275"/>
              <a:ext cx="97125" cy="109750"/>
            </a:xfrm>
            <a:custGeom>
              <a:avLst/>
              <a:gdLst/>
              <a:ahLst/>
              <a:cxnLst/>
              <a:rect l="l" t="t" r="r" b="b"/>
              <a:pathLst>
                <a:path w="3885" h="4390" extrusionOk="0">
                  <a:moveTo>
                    <a:pt x="1207" y="0"/>
                  </a:moveTo>
                  <a:cubicBezTo>
                    <a:pt x="598" y="0"/>
                    <a:pt x="1" y="458"/>
                    <a:pt x="257" y="1181"/>
                  </a:cubicBezTo>
                  <a:cubicBezTo>
                    <a:pt x="513" y="1899"/>
                    <a:pt x="1101" y="2464"/>
                    <a:pt x="1573" y="3055"/>
                  </a:cubicBezTo>
                  <a:cubicBezTo>
                    <a:pt x="1980" y="3567"/>
                    <a:pt x="2454" y="4230"/>
                    <a:pt x="3130" y="4375"/>
                  </a:cubicBezTo>
                  <a:cubicBezTo>
                    <a:pt x="3177" y="4385"/>
                    <a:pt x="3223" y="4390"/>
                    <a:pt x="3267" y="4390"/>
                  </a:cubicBezTo>
                  <a:cubicBezTo>
                    <a:pt x="3562" y="4390"/>
                    <a:pt x="3760" y="4170"/>
                    <a:pt x="3799" y="3864"/>
                  </a:cubicBezTo>
                  <a:cubicBezTo>
                    <a:pt x="3885" y="3209"/>
                    <a:pt x="3428" y="2551"/>
                    <a:pt x="3102" y="2015"/>
                  </a:cubicBezTo>
                  <a:cubicBezTo>
                    <a:pt x="2751" y="1436"/>
                    <a:pt x="2414" y="663"/>
                    <a:pt x="1888" y="232"/>
                  </a:cubicBezTo>
                  <a:cubicBezTo>
                    <a:pt x="1695" y="73"/>
                    <a:pt x="1450" y="0"/>
                    <a:pt x="1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6;p37">
              <a:extLst>
                <a:ext uri="{FF2B5EF4-FFF2-40B4-BE49-F238E27FC236}">
                  <a16:creationId xmlns:a16="http://schemas.microsoft.com/office/drawing/2014/main" id="{BC1B18E3-D224-46FE-B80F-308DF6DCBFFA}"/>
                </a:ext>
              </a:extLst>
            </p:cNvPr>
            <p:cNvSpPr/>
            <p:nvPr/>
          </p:nvSpPr>
          <p:spPr>
            <a:xfrm>
              <a:off x="1275700" y="2779650"/>
              <a:ext cx="103675" cy="78150"/>
            </a:xfrm>
            <a:custGeom>
              <a:avLst/>
              <a:gdLst/>
              <a:ahLst/>
              <a:cxnLst/>
              <a:rect l="l" t="t" r="r" b="b"/>
              <a:pathLst>
                <a:path w="4147" h="3126" extrusionOk="0">
                  <a:moveTo>
                    <a:pt x="1220" y="1"/>
                  </a:moveTo>
                  <a:cubicBezTo>
                    <a:pt x="626" y="1"/>
                    <a:pt x="38" y="406"/>
                    <a:pt x="17" y="1053"/>
                  </a:cubicBezTo>
                  <a:cubicBezTo>
                    <a:pt x="1" y="1549"/>
                    <a:pt x="288" y="1961"/>
                    <a:pt x="751" y="2122"/>
                  </a:cubicBezTo>
                  <a:cubicBezTo>
                    <a:pt x="815" y="2145"/>
                    <a:pt x="882" y="2156"/>
                    <a:pt x="948" y="2156"/>
                  </a:cubicBezTo>
                  <a:cubicBezTo>
                    <a:pt x="1042" y="2156"/>
                    <a:pt x="1135" y="2134"/>
                    <a:pt x="1220" y="2089"/>
                  </a:cubicBezTo>
                  <a:cubicBezTo>
                    <a:pt x="1570" y="2266"/>
                    <a:pt x="1904" y="2538"/>
                    <a:pt x="2241" y="2703"/>
                  </a:cubicBezTo>
                  <a:cubicBezTo>
                    <a:pt x="2660" y="2908"/>
                    <a:pt x="3070" y="3126"/>
                    <a:pt x="3523" y="3126"/>
                  </a:cubicBezTo>
                  <a:cubicBezTo>
                    <a:pt x="3622" y="3126"/>
                    <a:pt x="3723" y="3115"/>
                    <a:pt x="3826" y="3092"/>
                  </a:cubicBezTo>
                  <a:cubicBezTo>
                    <a:pt x="3986" y="3056"/>
                    <a:pt x="4147" y="2866"/>
                    <a:pt x="4128" y="2695"/>
                  </a:cubicBezTo>
                  <a:cubicBezTo>
                    <a:pt x="4060" y="2060"/>
                    <a:pt x="3606" y="1605"/>
                    <a:pt x="3154" y="1179"/>
                  </a:cubicBezTo>
                  <a:cubicBezTo>
                    <a:pt x="2707" y="758"/>
                    <a:pt x="2142" y="199"/>
                    <a:pt x="1535" y="40"/>
                  </a:cubicBezTo>
                  <a:cubicBezTo>
                    <a:pt x="1432" y="14"/>
                    <a:pt x="1326" y="1"/>
                    <a:pt x="1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7;p37">
              <a:extLst>
                <a:ext uri="{FF2B5EF4-FFF2-40B4-BE49-F238E27FC236}">
                  <a16:creationId xmlns:a16="http://schemas.microsoft.com/office/drawing/2014/main" id="{BC7443C3-468C-470B-90F5-5DDC3F5C8C74}"/>
                </a:ext>
              </a:extLst>
            </p:cNvPr>
            <p:cNvSpPr/>
            <p:nvPr/>
          </p:nvSpPr>
          <p:spPr>
            <a:xfrm>
              <a:off x="1183375" y="3054325"/>
              <a:ext cx="119000" cy="52650"/>
            </a:xfrm>
            <a:custGeom>
              <a:avLst/>
              <a:gdLst/>
              <a:ahLst/>
              <a:cxnLst/>
              <a:rect l="l" t="t" r="r" b="b"/>
              <a:pathLst>
                <a:path w="4760" h="2106" extrusionOk="0">
                  <a:moveTo>
                    <a:pt x="1892" y="0"/>
                  </a:moveTo>
                  <a:cubicBezTo>
                    <a:pt x="1362" y="0"/>
                    <a:pt x="847" y="94"/>
                    <a:pt x="440" y="469"/>
                  </a:cubicBezTo>
                  <a:cubicBezTo>
                    <a:pt x="1" y="875"/>
                    <a:pt x="111" y="1671"/>
                    <a:pt x="632" y="1953"/>
                  </a:cubicBezTo>
                  <a:cubicBezTo>
                    <a:pt x="740" y="2013"/>
                    <a:pt x="856" y="2058"/>
                    <a:pt x="976" y="2087"/>
                  </a:cubicBezTo>
                  <a:cubicBezTo>
                    <a:pt x="1030" y="2099"/>
                    <a:pt x="1087" y="2105"/>
                    <a:pt x="1144" y="2105"/>
                  </a:cubicBezTo>
                  <a:cubicBezTo>
                    <a:pt x="1335" y="2105"/>
                    <a:pt x="1535" y="2038"/>
                    <a:pt x="1690" y="1919"/>
                  </a:cubicBezTo>
                  <a:cubicBezTo>
                    <a:pt x="1885" y="1862"/>
                    <a:pt x="2126" y="1848"/>
                    <a:pt x="2361" y="1848"/>
                  </a:cubicBezTo>
                  <a:cubicBezTo>
                    <a:pt x="2570" y="1848"/>
                    <a:pt x="2774" y="1859"/>
                    <a:pt x="2935" y="1860"/>
                  </a:cubicBezTo>
                  <a:cubicBezTo>
                    <a:pt x="2975" y="1860"/>
                    <a:pt x="3014" y="1860"/>
                    <a:pt x="3053" y="1860"/>
                  </a:cubicBezTo>
                  <a:cubicBezTo>
                    <a:pt x="3549" y="1860"/>
                    <a:pt x="3976" y="1832"/>
                    <a:pt x="4440" y="1595"/>
                  </a:cubicBezTo>
                  <a:cubicBezTo>
                    <a:pt x="4759" y="1434"/>
                    <a:pt x="4743" y="1025"/>
                    <a:pt x="4545" y="787"/>
                  </a:cubicBezTo>
                  <a:cubicBezTo>
                    <a:pt x="4041" y="187"/>
                    <a:pt x="3299" y="100"/>
                    <a:pt x="2558" y="36"/>
                  </a:cubicBezTo>
                  <a:cubicBezTo>
                    <a:pt x="2338" y="17"/>
                    <a:pt x="2113" y="0"/>
                    <a:pt x="1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8;p37">
              <a:extLst>
                <a:ext uri="{FF2B5EF4-FFF2-40B4-BE49-F238E27FC236}">
                  <a16:creationId xmlns:a16="http://schemas.microsoft.com/office/drawing/2014/main" id="{54269F77-A2C6-4F27-AF09-00AA47E0976D}"/>
                </a:ext>
              </a:extLst>
            </p:cNvPr>
            <p:cNvSpPr/>
            <p:nvPr/>
          </p:nvSpPr>
          <p:spPr>
            <a:xfrm>
              <a:off x="1314050" y="3248700"/>
              <a:ext cx="98775" cy="64475"/>
            </a:xfrm>
            <a:custGeom>
              <a:avLst/>
              <a:gdLst/>
              <a:ahLst/>
              <a:cxnLst/>
              <a:rect l="l" t="t" r="r" b="b"/>
              <a:pathLst>
                <a:path w="3951" h="2579" extrusionOk="0">
                  <a:moveTo>
                    <a:pt x="2812" y="1"/>
                  </a:moveTo>
                  <a:cubicBezTo>
                    <a:pt x="1894" y="1"/>
                    <a:pt x="657" y="799"/>
                    <a:pt x="321" y="1329"/>
                  </a:cubicBezTo>
                  <a:cubicBezTo>
                    <a:pt x="0" y="1834"/>
                    <a:pt x="437" y="2578"/>
                    <a:pt x="1007" y="2578"/>
                  </a:cubicBezTo>
                  <a:cubicBezTo>
                    <a:pt x="1086" y="2578"/>
                    <a:pt x="1166" y="2564"/>
                    <a:pt x="1248" y="2534"/>
                  </a:cubicBezTo>
                  <a:cubicBezTo>
                    <a:pt x="1845" y="2311"/>
                    <a:pt x="2377" y="1860"/>
                    <a:pt x="2943" y="1553"/>
                  </a:cubicBezTo>
                  <a:cubicBezTo>
                    <a:pt x="3265" y="1379"/>
                    <a:pt x="3950" y="930"/>
                    <a:pt x="3688" y="462"/>
                  </a:cubicBezTo>
                  <a:cubicBezTo>
                    <a:pt x="3502" y="131"/>
                    <a:pt x="3183" y="1"/>
                    <a:pt x="2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9;p37">
              <a:extLst>
                <a:ext uri="{FF2B5EF4-FFF2-40B4-BE49-F238E27FC236}">
                  <a16:creationId xmlns:a16="http://schemas.microsoft.com/office/drawing/2014/main" id="{1B63E0D2-9018-4E2D-8B69-FA519AEAE3D4}"/>
                </a:ext>
              </a:extLst>
            </p:cNvPr>
            <p:cNvSpPr/>
            <p:nvPr/>
          </p:nvSpPr>
          <p:spPr>
            <a:xfrm>
              <a:off x="1496975" y="3428975"/>
              <a:ext cx="61225" cy="72000"/>
            </a:xfrm>
            <a:custGeom>
              <a:avLst/>
              <a:gdLst/>
              <a:ahLst/>
              <a:cxnLst/>
              <a:rect l="l" t="t" r="r" b="b"/>
              <a:pathLst>
                <a:path w="2449" h="2880" extrusionOk="0">
                  <a:moveTo>
                    <a:pt x="2119" y="1"/>
                  </a:moveTo>
                  <a:cubicBezTo>
                    <a:pt x="2109" y="1"/>
                    <a:pt x="2100" y="1"/>
                    <a:pt x="2091" y="2"/>
                  </a:cubicBezTo>
                  <a:cubicBezTo>
                    <a:pt x="1563" y="75"/>
                    <a:pt x="1368" y="307"/>
                    <a:pt x="1058" y="718"/>
                  </a:cubicBezTo>
                  <a:cubicBezTo>
                    <a:pt x="810" y="1044"/>
                    <a:pt x="580" y="1384"/>
                    <a:pt x="363" y="1730"/>
                  </a:cubicBezTo>
                  <a:cubicBezTo>
                    <a:pt x="1" y="2314"/>
                    <a:pt x="567" y="2880"/>
                    <a:pt x="1092" y="2880"/>
                  </a:cubicBezTo>
                  <a:cubicBezTo>
                    <a:pt x="1324" y="2880"/>
                    <a:pt x="1548" y="2769"/>
                    <a:pt x="1680" y="2500"/>
                  </a:cubicBezTo>
                  <a:cubicBezTo>
                    <a:pt x="1875" y="2106"/>
                    <a:pt x="2047" y="1703"/>
                    <a:pt x="2206" y="1294"/>
                  </a:cubicBezTo>
                  <a:cubicBezTo>
                    <a:pt x="2392" y="820"/>
                    <a:pt x="2449" y="531"/>
                    <a:pt x="2236" y="62"/>
                  </a:cubicBezTo>
                  <a:cubicBezTo>
                    <a:pt x="2214" y="15"/>
                    <a:pt x="2165" y="1"/>
                    <a:pt x="2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0;p37">
              <a:extLst>
                <a:ext uri="{FF2B5EF4-FFF2-40B4-BE49-F238E27FC236}">
                  <a16:creationId xmlns:a16="http://schemas.microsoft.com/office/drawing/2014/main" id="{034A624F-4EAC-48F5-877E-42AB2BC69D48}"/>
                </a:ext>
              </a:extLst>
            </p:cNvPr>
            <p:cNvSpPr/>
            <p:nvPr/>
          </p:nvSpPr>
          <p:spPr>
            <a:xfrm>
              <a:off x="1677700" y="3454750"/>
              <a:ext cx="45950" cy="107825"/>
            </a:xfrm>
            <a:custGeom>
              <a:avLst/>
              <a:gdLst/>
              <a:ahLst/>
              <a:cxnLst/>
              <a:rect l="l" t="t" r="r" b="b"/>
              <a:pathLst>
                <a:path w="1838" h="4313" extrusionOk="0">
                  <a:moveTo>
                    <a:pt x="1525" y="1"/>
                  </a:moveTo>
                  <a:cubicBezTo>
                    <a:pt x="1486" y="1"/>
                    <a:pt x="1447" y="10"/>
                    <a:pt x="1414" y="28"/>
                  </a:cubicBezTo>
                  <a:cubicBezTo>
                    <a:pt x="279" y="682"/>
                    <a:pt x="1" y="2576"/>
                    <a:pt x="171" y="3753"/>
                  </a:cubicBezTo>
                  <a:cubicBezTo>
                    <a:pt x="227" y="4140"/>
                    <a:pt x="529" y="4313"/>
                    <a:pt x="850" y="4313"/>
                  </a:cubicBezTo>
                  <a:cubicBezTo>
                    <a:pt x="1261" y="4313"/>
                    <a:pt x="1705" y="4029"/>
                    <a:pt x="1701" y="3547"/>
                  </a:cubicBezTo>
                  <a:cubicBezTo>
                    <a:pt x="1697" y="2933"/>
                    <a:pt x="1623" y="2341"/>
                    <a:pt x="1680" y="1724"/>
                  </a:cubicBezTo>
                  <a:cubicBezTo>
                    <a:pt x="1728" y="1194"/>
                    <a:pt x="1837" y="692"/>
                    <a:pt x="1744" y="163"/>
                  </a:cubicBezTo>
                  <a:cubicBezTo>
                    <a:pt x="1727" y="58"/>
                    <a:pt x="1624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1;p37">
              <a:extLst>
                <a:ext uri="{FF2B5EF4-FFF2-40B4-BE49-F238E27FC236}">
                  <a16:creationId xmlns:a16="http://schemas.microsoft.com/office/drawing/2014/main" id="{A1214AF8-C949-479B-A75D-11991C1B83EE}"/>
                </a:ext>
              </a:extLst>
            </p:cNvPr>
            <p:cNvSpPr/>
            <p:nvPr/>
          </p:nvSpPr>
          <p:spPr>
            <a:xfrm>
              <a:off x="2090625" y="3077850"/>
              <a:ext cx="104925" cy="44025"/>
            </a:xfrm>
            <a:custGeom>
              <a:avLst/>
              <a:gdLst/>
              <a:ahLst/>
              <a:cxnLst/>
              <a:rect l="l" t="t" r="r" b="b"/>
              <a:pathLst>
                <a:path w="4197" h="1761" extrusionOk="0">
                  <a:moveTo>
                    <a:pt x="2036" y="0"/>
                  </a:moveTo>
                  <a:cubicBezTo>
                    <a:pt x="1290" y="0"/>
                    <a:pt x="519" y="155"/>
                    <a:pt x="137" y="693"/>
                  </a:cubicBezTo>
                  <a:cubicBezTo>
                    <a:pt x="0" y="884"/>
                    <a:pt x="97" y="1204"/>
                    <a:pt x="299" y="1309"/>
                  </a:cubicBezTo>
                  <a:cubicBezTo>
                    <a:pt x="566" y="1448"/>
                    <a:pt x="847" y="1456"/>
                    <a:pt x="1135" y="1456"/>
                  </a:cubicBezTo>
                  <a:cubicBezTo>
                    <a:pt x="1169" y="1456"/>
                    <a:pt x="1204" y="1456"/>
                    <a:pt x="1238" y="1456"/>
                  </a:cubicBezTo>
                  <a:cubicBezTo>
                    <a:pt x="1326" y="1456"/>
                    <a:pt x="1413" y="1456"/>
                    <a:pt x="1502" y="1461"/>
                  </a:cubicBezTo>
                  <a:cubicBezTo>
                    <a:pt x="1943" y="1486"/>
                    <a:pt x="2372" y="1595"/>
                    <a:pt x="2795" y="1722"/>
                  </a:cubicBezTo>
                  <a:cubicBezTo>
                    <a:pt x="2881" y="1748"/>
                    <a:pt x="2963" y="1760"/>
                    <a:pt x="3041" y="1760"/>
                  </a:cubicBezTo>
                  <a:cubicBezTo>
                    <a:pt x="3899" y="1760"/>
                    <a:pt x="4196" y="288"/>
                    <a:pt x="3238" y="115"/>
                  </a:cubicBezTo>
                  <a:cubicBezTo>
                    <a:pt x="2902" y="54"/>
                    <a:pt x="2474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36;p34">
            <a:extLst>
              <a:ext uri="{FF2B5EF4-FFF2-40B4-BE49-F238E27FC236}">
                <a16:creationId xmlns:a16="http://schemas.microsoft.com/office/drawing/2014/main" id="{06D098A2-5F0A-4CBC-828A-4A5C93AD9E7B}"/>
              </a:ext>
            </a:extLst>
          </p:cNvPr>
          <p:cNvGrpSpPr/>
          <p:nvPr/>
        </p:nvGrpSpPr>
        <p:grpSpPr>
          <a:xfrm>
            <a:off x="6617402" y="424690"/>
            <a:ext cx="824184" cy="712067"/>
            <a:chOff x="2341425" y="238100"/>
            <a:chExt cx="1328900" cy="1148125"/>
          </a:xfrm>
        </p:grpSpPr>
        <p:sp>
          <p:nvSpPr>
            <p:cNvPr id="21" name="Google Shape;237;p34">
              <a:extLst>
                <a:ext uri="{FF2B5EF4-FFF2-40B4-BE49-F238E27FC236}">
                  <a16:creationId xmlns:a16="http://schemas.microsoft.com/office/drawing/2014/main" id="{39012775-DCFB-4CD3-A813-F7681BDC84A1}"/>
                </a:ext>
              </a:extLst>
            </p:cNvPr>
            <p:cNvSpPr/>
            <p:nvPr/>
          </p:nvSpPr>
          <p:spPr>
            <a:xfrm>
              <a:off x="2341425" y="238100"/>
              <a:ext cx="1328900" cy="1148125"/>
            </a:xfrm>
            <a:custGeom>
              <a:avLst/>
              <a:gdLst/>
              <a:ahLst/>
              <a:cxnLst/>
              <a:rect l="l" t="t" r="r" b="b"/>
              <a:pathLst>
                <a:path w="53156" h="45925" extrusionOk="0">
                  <a:moveTo>
                    <a:pt x="49853" y="24103"/>
                  </a:moveTo>
                  <a:cubicBezTo>
                    <a:pt x="50212" y="24609"/>
                    <a:pt x="50681" y="25003"/>
                    <a:pt x="51172" y="25380"/>
                  </a:cubicBezTo>
                  <a:cubicBezTo>
                    <a:pt x="48199" y="26540"/>
                    <a:pt x="45438" y="28144"/>
                    <a:pt x="42987" y="30206"/>
                  </a:cubicBezTo>
                  <a:cubicBezTo>
                    <a:pt x="41727" y="31264"/>
                    <a:pt x="40396" y="32510"/>
                    <a:pt x="39238" y="33887"/>
                  </a:cubicBezTo>
                  <a:cubicBezTo>
                    <a:pt x="39347" y="33688"/>
                    <a:pt x="39460" y="33491"/>
                    <a:pt x="39578" y="33301"/>
                  </a:cubicBezTo>
                  <a:cubicBezTo>
                    <a:pt x="40490" y="31831"/>
                    <a:pt x="41539" y="30449"/>
                    <a:pt x="42711" y="29176"/>
                  </a:cubicBezTo>
                  <a:cubicBezTo>
                    <a:pt x="44775" y="26932"/>
                    <a:pt x="47091" y="25229"/>
                    <a:pt x="49853" y="24103"/>
                  </a:cubicBezTo>
                  <a:close/>
                  <a:moveTo>
                    <a:pt x="35117" y="1053"/>
                  </a:moveTo>
                  <a:lnTo>
                    <a:pt x="35117" y="1053"/>
                  </a:lnTo>
                  <a:cubicBezTo>
                    <a:pt x="36710" y="1715"/>
                    <a:pt x="38294" y="4814"/>
                    <a:pt x="38992" y="5799"/>
                  </a:cubicBezTo>
                  <a:cubicBezTo>
                    <a:pt x="40312" y="7660"/>
                    <a:pt x="41633" y="9523"/>
                    <a:pt x="42954" y="11383"/>
                  </a:cubicBezTo>
                  <a:cubicBezTo>
                    <a:pt x="44182" y="13110"/>
                    <a:pt x="45421" y="14827"/>
                    <a:pt x="46633" y="16564"/>
                  </a:cubicBezTo>
                  <a:cubicBezTo>
                    <a:pt x="46650" y="16588"/>
                    <a:pt x="46667" y="16613"/>
                    <a:pt x="46685" y="16638"/>
                  </a:cubicBezTo>
                  <a:cubicBezTo>
                    <a:pt x="47623" y="18397"/>
                    <a:pt x="48600" y="20134"/>
                    <a:pt x="49618" y="21849"/>
                  </a:cubicBezTo>
                  <a:cubicBezTo>
                    <a:pt x="48693" y="22281"/>
                    <a:pt x="47744" y="23007"/>
                    <a:pt x="47214" y="23343"/>
                  </a:cubicBezTo>
                  <a:cubicBezTo>
                    <a:pt x="45320" y="24544"/>
                    <a:pt x="43587" y="25982"/>
                    <a:pt x="42057" y="27622"/>
                  </a:cubicBezTo>
                  <a:cubicBezTo>
                    <a:pt x="40592" y="29191"/>
                    <a:pt x="39304" y="30938"/>
                    <a:pt x="38281" y="32827"/>
                  </a:cubicBezTo>
                  <a:cubicBezTo>
                    <a:pt x="37877" y="33573"/>
                    <a:pt x="37271" y="34533"/>
                    <a:pt x="36981" y="35496"/>
                  </a:cubicBezTo>
                  <a:cubicBezTo>
                    <a:pt x="36328" y="34434"/>
                    <a:pt x="35635" y="33395"/>
                    <a:pt x="34953" y="32353"/>
                  </a:cubicBezTo>
                  <a:cubicBezTo>
                    <a:pt x="33450" y="30055"/>
                    <a:pt x="31915" y="27777"/>
                    <a:pt x="30347" y="25524"/>
                  </a:cubicBezTo>
                  <a:cubicBezTo>
                    <a:pt x="28841" y="23359"/>
                    <a:pt x="27306" y="21217"/>
                    <a:pt x="25741" y="19095"/>
                  </a:cubicBezTo>
                  <a:cubicBezTo>
                    <a:pt x="24508" y="17421"/>
                    <a:pt x="23256" y="15382"/>
                    <a:pt x="21757" y="13843"/>
                  </a:cubicBezTo>
                  <a:cubicBezTo>
                    <a:pt x="22758" y="10753"/>
                    <a:pt x="24747" y="8361"/>
                    <a:pt x="26903" y="5992"/>
                  </a:cubicBezTo>
                  <a:cubicBezTo>
                    <a:pt x="27357" y="5493"/>
                    <a:pt x="27826" y="4981"/>
                    <a:pt x="28315" y="4481"/>
                  </a:cubicBezTo>
                  <a:cubicBezTo>
                    <a:pt x="29626" y="3498"/>
                    <a:pt x="31045" y="2668"/>
                    <a:pt x="32551" y="2018"/>
                  </a:cubicBezTo>
                  <a:cubicBezTo>
                    <a:pt x="33121" y="1772"/>
                    <a:pt x="33780" y="1496"/>
                    <a:pt x="34476" y="1255"/>
                  </a:cubicBezTo>
                  <a:cubicBezTo>
                    <a:pt x="34702" y="1206"/>
                    <a:pt x="34932" y="1166"/>
                    <a:pt x="35161" y="1125"/>
                  </a:cubicBezTo>
                  <a:cubicBezTo>
                    <a:pt x="35147" y="1101"/>
                    <a:pt x="35132" y="1076"/>
                    <a:pt x="35117" y="1053"/>
                  </a:cubicBezTo>
                  <a:close/>
                  <a:moveTo>
                    <a:pt x="49886" y="22296"/>
                  </a:moveTo>
                  <a:cubicBezTo>
                    <a:pt x="50069" y="22601"/>
                    <a:pt x="50253" y="22905"/>
                    <a:pt x="50437" y="23208"/>
                  </a:cubicBezTo>
                  <a:cubicBezTo>
                    <a:pt x="50328" y="23239"/>
                    <a:pt x="50219" y="23270"/>
                    <a:pt x="50110" y="23305"/>
                  </a:cubicBezTo>
                  <a:cubicBezTo>
                    <a:pt x="50098" y="23304"/>
                    <a:pt x="50086" y="23303"/>
                    <a:pt x="50074" y="23303"/>
                  </a:cubicBezTo>
                  <a:cubicBezTo>
                    <a:pt x="49989" y="23303"/>
                    <a:pt x="49905" y="23334"/>
                    <a:pt x="49839" y="23390"/>
                  </a:cubicBezTo>
                  <a:cubicBezTo>
                    <a:pt x="46983" y="24343"/>
                    <a:pt x="44499" y="26352"/>
                    <a:pt x="42469" y="28520"/>
                  </a:cubicBezTo>
                  <a:cubicBezTo>
                    <a:pt x="40592" y="30525"/>
                    <a:pt x="38254" y="33305"/>
                    <a:pt x="37357" y="36095"/>
                  </a:cubicBezTo>
                  <a:cubicBezTo>
                    <a:pt x="37306" y="36011"/>
                    <a:pt x="37249" y="35923"/>
                    <a:pt x="37190" y="35830"/>
                  </a:cubicBezTo>
                  <a:cubicBezTo>
                    <a:pt x="37565" y="34416"/>
                    <a:pt x="38696" y="32821"/>
                    <a:pt x="39296" y="31878"/>
                  </a:cubicBezTo>
                  <a:cubicBezTo>
                    <a:pt x="40239" y="30393"/>
                    <a:pt x="41330" y="29005"/>
                    <a:pt x="42550" y="27739"/>
                  </a:cubicBezTo>
                  <a:cubicBezTo>
                    <a:pt x="43708" y="26537"/>
                    <a:pt x="44980" y="25451"/>
                    <a:pt x="46348" y="24494"/>
                  </a:cubicBezTo>
                  <a:cubicBezTo>
                    <a:pt x="47234" y="23875"/>
                    <a:pt x="48600" y="22828"/>
                    <a:pt x="49886" y="22296"/>
                  </a:cubicBezTo>
                  <a:close/>
                  <a:moveTo>
                    <a:pt x="20475" y="13918"/>
                  </a:moveTo>
                  <a:cubicBezTo>
                    <a:pt x="20720" y="13985"/>
                    <a:pt x="20968" y="14054"/>
                    <a:pt x="21218" y="14127"/>
                  </a:cubicBezTo>
                  <a:lnTo>
                    <a:pt x="21219" y="14127"/>
                  </a:lnTo>
                  <a:cubicBezTo>
                    <a:pt x="22265" y="15897"/>
                    <a:pt x="23782" y="17534"/>
                    <a:pt x="24979" y="19160"/>
                  </a:cubicBezTo>
                  <a:cubicBezTo>
                    <a:pt x="26409" y="21107"/>
                    <a:pt x="27816" y="23071"/>
                    <a:pt x="29199" y="25052"/>
                  </a:cubicBezTo>
                  <a:cubicBezTo>
                    <a:pt x="30581" y="27035"/>
                    <a:pt x="31937" y="29034"/>
                    <a:pt x="33269" y="31050"/>
                  </a:cubicBezTo>
                  <a:cubicBezTo>
                    <a:pt x="33874" y="31967"/>
                    <a:pt x="34473" y="32886"/>
                    <a:pt x="35069" y="33809"/>
                  </a:cubicBezTo>
                  <a:cubicBezTo>
                    <a:pt x="35425" y="34364"/>
                    <a:pt x="35780" y="34920"/>
                    <a:pt x="36133" y="35475"/>
                  </a:cubicBezTo>
                  <a:lnTo>
                    <a:pt x="36486" y="36032"/>
                  </a:lnTo>
                  <a:cubicBezTo>
                    <a:pt x="36496" y="36074"/>
                    <a:pt x="36508" y="36115"/>
                    <a:pt x="36522" y="36155"/>
                  </a:cubicBezTo>
                  <a:cubicBezTo>
                    <a:pt x="33879" y="32306"/>
                    <a:pt x="31050" y="28568"/>
                    <a:pt x="28325" y="24779"/>
                  </a:cubicBezTo>
                  <a:cubicBezTo>
                    <a:pt x="25722" y="21160"/>
                    <a:pt x="23203" y="17449"/>
                    <a:pt x="20475" y="13918"/>
                  </a:cubicBezTo>
                  <a:close/>
                  <a:moveTo>
                    <a:pt x="37953" y="37630"/>
                  </a:moveTo>
                  <a:cubicBezTo>
                    <a:pt x="37851" y="37834"/>
                    <a:pt x="37753" y="38038"/>
                    <a:pt x="37661" y="38245"/>
                  </a:cubicBezTo>
                  <a:cubicBezTo>
                    <a:pt x="37630" y="38236"/>
                    <a:pt x="37597" y="38231"/>
                    <a:pt x="37565" y="38231"/>
                  </a:cubicBezTo>
                  <a:cubicBezTo>
                    <a:pt x="37533" y="38231"/>
                    <a:pt x="37500" y="38236"/>
                    <a:pt x="37470" y="38245"/>
                  </a:cubicBezTo>
                  <a:cubicBezTo>
                    <a:pt x="37633" y="38041"/>
                    <a:pt x="37793" y="37835"/>
                    <a:pt x="37953" y="37630"/>
                  </a:cubicBezTo>
                  <a:close/>
                  <a:moveTo>
                    <a:pt x="36509" y="38717"/>
                  </a:moveTo>
                  <a:cubicBezTo>
                    <a:pt x="36518" y="38717"/>
                    <a:pt x="36527" y="38717"/>
                    <a:pt x="36536" y="38717"/>
                  </a:cubicBezTo>
                  <a:cubicBezTo>
                    <a:pt x="36609" y="38809"/>
                    <a:pt x="36720" y="38864"/>
                    <a:pt x="36837" y="38865"/>
                  </a:cubicBezTo>
                  <a:cubicBezTo>
                    <a:pt x="36596" y="38971"/>
                    <a:pt x="36282" y="39011"/>
                    <a:pt x="35935" y="39011"/>
                  </a:cubicBezTo>
                  <a:cubicBezTo>
                    <a:pt x="35451" y="39011"/>
                    <a:pt x="34904" y="38934"/>
                    <a:pt x="34409" y="38856"/>
                  </a:cubicBezTo>
                  <a:cubicBezTo>
                    <a:pt x="35105" y="38764"/>
                    <a:pt x="35807" y="38717"/>
                    <a:pt x="36509" y="38717"/>
                  </a:cubicBezTo>
                  <a:close/>
                  <a:moveTo>
                    <a:pt x="15183" y="13113"/>
                  </a:moveTo>
                  <a:cubicBezTo>
                    <a:pt x="16769" y="13113"/>
                    <a:pt x="18319" y="13366"/>
                    <a:pt x="19934" y="13775"/>
                  </a:cubicBezTo>
                  <a:cubicBezTo>
                    <a:pt x="22531" y="17699"/>
                    <a:pt x="25404" y="21460"/>
                    <a:pt x="28149" y="25276"/>
                  </a:cubicBezTo>
                  <a:cubicBezTo>
                    <a:pt x="30879" y="29073"/>
                    <a:pt x="33528" y="32953"/>
                    <a:pt x="36351" y="36684"/>
                  </a:cubicBezTo>
                  <a:cubicBezTo>
                    <a:pt x="34542" y="35843"/>
                    <a:pt x="32568" y="35460"/>
                    <a:pt x="30570" y="35460"/>
                  </a:cubicBezTo>
                  <a:cubicBezTo>
                    <a:pt x="26406" y="35460"/>
                    <a:pt x="22142" y="37123"/>
                    <a:pt x="19074" y="39757"/>
                  </a:cubicBezTo>
                  <a:cubicBezTo>
                    <a:pt x="13793" y="32214"/>
                    <a:pt x="8154" y="24943"/>
                    <a:pt x="2157" y="17945"/>
                  </a:cubicBezTo>
                  <a:lnTo>
                    <a:pt x="2159" y="17945"/>
                  </a:lnTo>
                  <a:cubicBezTo>
                    <a:pt x="5055" y="16227"/>
                    <a:pt x="8015" y="14530"/>
                    <a:pt x="11283" y="13642"/>
                  </a:cubicBezTo>
                  <a:cubicBezTo>
                    <a:pt x="12638" y="13273"/>
                    <a:pt x="13922" y="13113"/>
                    <a:pt x="15183" y="13113"/>
                  </a:cubicBezTo>
                  <a:close/>
                  <a:moveTo>
                    <a:pt x="2578" y="20435"/>
                  </a:moveTo>
                  <a:cubicBezTo>
                    <a:pt x="8168" y="27062"/>
                    <a:pt x="13443" y="33937"/>
                    <a:pt x="18402" y="41058"/>
                  </a:cubicBezTo>
                  <a:cubicBezTo>
                    <a:pt x="18543" y="41262"/>
                    <a:pt x="18758" y="41377"/>
                    <a:pt x="18977" y="41377"/>
                  </a:cubicBezTo>
                  <a:cubicBezTo>
                    <a:pt x="19133" y="41377"/>
                    <a:pt x="19292" y="41318"/>
                    <a:pt x="19427" y="41190"/>
                  </a:cubicBezTo>
                  <a:cubicBezTo>
                    <a:pt x="21632" y="39103"/>
                    <a:pt x="24333" y="37693"/>
                    <a:pt x="27314" y="37090"/>
                  </a:cubicBezTo>
                  <a:cubicBezTo>
                    <a:pt x="28284" y="36894"/>
                    <a:pt x="29226" y="36809"/>
                    <a:pt x="30154" y="36809"/>
                  </a:cubicBezTo>
                  <a:cubicBezTo>
                    <a:pt x="30890" y="36809"/>
                    <a:pt x="31618" y="36863"/>
                    <a:pt x="32345" y="36959"/>
                  </a:cubicBezTo>
                  <a:cubicBezTo>
                    <a:pt x="32139" y="36996"/>
                    <a:pt x="31934" y="37038"/>
                    <a:pt x="31726" y="37085"/>
                  </a:cubicBezTo>
                  <a:cubicBezTo>
                    <a:pt x="29702" y="37535"/>
                    <a:pt x="27672" y="38191"/>
                    <a:pt x="25741" y="38939"/>
                  </a:cubicBezTo>
                  <a:cubicBezTo>
                    <a:pt x="24060" y="39590"/>
                    <a:pt x="22425" y="40379"/>
                    <a:pt x="20975" y="41459"/>
                  </a:cubicBezTo>
                  <a:cubicBezTo>
                    <a:pt x="20335" y="41934"/>
                    <a:pt x="18892" y="42836"/>
                    <a:pt x="18616" y="43758"/>
                  </a:cubicBezTo>
                  <a:cubicBezTo>
                    <a:pt x="15797" y="39642"/>
                    <a:pt x="12269" y="35871"/>
                    <a:pt x="9131" y="31993"/>
                  </a:cubicBezTo>
                  <a:cubicBezTo>
                    <a:pt x="7537" y="30022"/>
                    <a:pt x="5941" y="28055"/>
                    <a:pt x="4343" y="26088"/>
                  </a:cubicBezTo>
                  <a:cubicBezTo>
                    <a:pt x="3509" y="25063"/>
                    <a:pt x="2360" y="24025"/>
                    <a:pt x="1726" y="22872"/>
                  </a:cubicBezTo>
                  <a:lnTo>
                    <a:pt x="1290" y="22336"/>
                  </a:lnTo>
                  <a:cubicBezTo>
                    <a:pt x="1365" y="21812"/>
                    <a:pt x="1612" y="21399"/>
                    <a:pt x="2027" y="21097"/>
                  </a:cubicBezTo>
                  <a:cubicBezTo>
                    <a:pt x="2191" y="20870"/>
                    <a:pt x="2390" y="20654"/>
                    <a:pt x="2578" y="20435"/>
                  </a:cubicBezTo>
                  <a:close/>
                  <a:moveTo>
                    <a:pt x="34214" y="37438"/>
                  </a:moveTo>
                  <a:cubicBezTo>
                    <a:pt x="34480" y="37438"/>
                    <a:pt x="34745" y="37450"/>
                    <a:pt x="35009" y="37476"/>
                  </a:cubicBezTo>
                  <a:cubicBezTo>
                    <a:pt x="35056" y="37488"/>
                    <a:pt x="35104" y="37502"/>
                    <a:pt x="35153" y="37514"/>
                  </a:cubicBezTo>
                  <a:cubicBezTo>
                    <a:pt x="32341" y="37733"/>
                    <a:pt x="29659" y="38637"/>
                    <a:pt x="27141" y="39965"/>
                  </a:cubicBezTo>
                  <a:cubicBezTo>
                    <a:pt x="25564" y="40797"/>
                    <a:pt x="24060" y="41771"/>
                    <a:pt x="22625" y="42823"/>
                  </a:cubicBezTo>
                  <a:cubicBezTo>
                    <a:pt x="22053" y="43241"/>
                    <a:pt x="21266" y="44080"/>
                    <a:pt x="20621" y="44360"/>
                  </a:cubicBezTo>
                  <a:cubicBezTo>
                    <a:pt x="20405" y="44454"/>
                    <a:pt x="20198" y="44493"/>
                    <a:pt x="19997" y="44493"/>
                  </a:cubicBezTo>
                  <a:cubicBezTo>
                    <a:pt x="19802" y="44493"/>
                    <a:pt x="19613" y="44456"/>
                    <a:pt x="19427" y="44400"/>
                  </a:cubicBezTo>
                  <a:cubicBezTo>
                    <a:pt x="19434" y="44391"/>
                    <a:pt x="19440" y="44386"/>
                    <a:pt x="19448" y="44377"/>
                  </a:cubicBezTo>
                  <a:cubicBezTo>
                    <a:pt x="19593" y="44198"/>
                    <a:pt x="19599" y="43995"/>
                    <a:pt x="19448" y="43814"/>
                  </a:cubicBezTo>
                  <a:lnTo>
                    <a:pt x="19430" y="43792"/>
                  </a:lnTo>
                  <a:cubicBezTo>
                    <a:pt x="19697" y="43721"/>
                    <a:pt x="19911" y="43553"/>
                    <a:pt x="20074" y="43287"/>
                  </a:cubicBezTo>
                  <a:cubicBezTo>
                    <a:pt x="20320" y="43038"/>
                    <a:pt x="20576" y="42801"/>
                    <a:pt x="20843" y="42573"/>
                  </a:cubicBezTo>
                  <a:cubicBezTo>
                    <a:pt x="21485" y="42027"/>
                    <a:pt x="22180" y="41552"/>
                    <a:pt x="22907" y="41126"/>
                  </a:cubicBezTo>
                  <a:cubicBezTo>
                    <a:pt x="24188" y="40374"/>
                    <a:pt x="25559" y="39793"/>
                    <a:pt x="26955" y="39291"/>
                  </a:cubicBezTo>
                  <a:cubicBezTo>
                    <a:pt x="29199" y="38484"/>
                    <a:pt x="31750" y="37438"/>
                    <a:pt x="34214" y="37438"/>
                  </a:cubicBezTo>
                  <a:close/>
                  <a:moveTo>
                    <a:pt x="34842" y="0"/>
                  </a:moveTo>
                  <a:cubicBezTo>
                    <a:pt x="34343" y="0"/>
                    <a:pt x="33867" y="188"/>
                    <a:pt x="33507" y="630"/>
                  </a:cubicBezTo>
                  <a:cubicBezTo>
                    <a:pt x="31447" y="1151"/>
                    <a:pt x="29512" y="2015"/>
                    <a:pt x="27862" y="3526"/>
                  </a:cubicBezTo>
                  <a:cubicBezTo>
                    <a:pt x="27217" y="4115"/>
                    <a:pt x="26496" y="4800"/>
                    <a:pt x="25773" y="5555"/>
                  </a:cubicBezTo>
                  <a:cubicBezTo>
                    <a:pt x="23620" y="7604"/>
                    <a:pt x="21769" y="10148"/>
                    <a:pt x="20875" y="12916"/>
                  </a:cubicBezTo>
                  <a:cubicBezTo>
                    <a:pt x="19359" y="12052"/>
                    <a:pt x="17538" y="11727"/>
                    <a:pt x="15721" y="11727"/>
                  </a:cubicBezTo>
                  <a:cubicBezTo>
                    <a:pt x="14356" y="11727"/>
                    <a:pt x="12994" y="11911"/>
                    <a:pt x="11766" y="12185"/>
                  </a:cubicBezTo>
                  <a:cubicBezTo>
                    <a:pt x="7819" y="13067"/>
                    <a:pt x="4277" y="15176"/>
                    <a:pt x="838" y="17217"/>
                  </a:cubicBezTo>
                  <a:cubicBezTo>
                    <a:pt x="458" y="17444"/>
                    <a:pt x="436" y="17923"/>
                    <a:pt x="707" y="18237"/>
                  </a:cubicBezTo>
                  <a:cubicBezTo>
                    <a:pt x="1244" y="18859"/>
                    <a:pt x="1774" y="19488"/>
                    <a:pt x="2305" y="20116"/>
                  </a:cubicBezTo>
                  <a:cubicBezTo>
                    <a:pt x="1441" y="20484"/>
                    <a:pt x="862" y="21064"/>
                    <a:pt x="197" y="21811"/>
                  </a:cubicBezTo>
                  <a:cubicBezTo>
                    <a:pt x="77" y="21947"/>
                    <a:pt x="0" y="22200"/>
                    <a:pt x="127" y="22363"/>
                  </a:cubicBezTo>
                  <a:cubicBezTo>
                    <a:pt x="2951" y="26054"/>
                    <a:pt x="5928" y="29634"/>
                    <a:pt x="8843" y="33254"/>
                  </a:cubicBezTo>
                  <a:cubicBezTo>
                    <a:pt x="11749" y="36861"/>
                    <a:pt x="14485" y="40794"/>
                    <a:pt x="17652" y="44182"/>
                  </a:cubicBezTo>
                  <a:cubicBezTo>
                    <a:pt x="17664" y="44208"/>
                    <a:pt x="17679" y="44232"/>
                    <a:pt x="17699" y="44255"/>
                  </a:cubicBezTo>
                  <a:cubicBezTo>
                    <a:pt x="18282" y="44908"/>
                    <a:pt x="19219" y="45924"/>
                    <a:pt x="20167" y="45924"/>
                  </a:cubicBezTo>
                  <a:cubicBezTo>
                    <a:pt x="20277" y="45924"/>
                    <a:pt x="20387" y="45910"/>
                    <a:pt x="20497" y="45881"/>
                  </a:cubicBezTo>
                  <a:cubicBezTo>
                    <a:pt x="21148" y="45708"/>
                    <a:pt x="21757" y="44978"/>
                    <a:pt x="22286" y="44585"/>
                  </a:cubicBezTo>
                  <a:cubicBezTo>
                    <a:pt x="23162" y="43935"/>
                    <a:pt x="24053" y="43304"/>
                    <a:pt x="24965" y="42705"/>
                  </a:cubicBezTo>
                  <a:cubicBezTo>
                    <a:pt x="27366" y="41130"/>
                    <a:pt x="29934" y="39829"/>
                    <a:pt x="32678" y="39174"/>
                  </a:cubicBezTo>
                  <a:cubicBezTo>
                    <a:pt x="32752" y="39177"/>
                    <a:pt x="32826" y="39174"/>
                    <a:pt x="32900" y="39178"/>
                  </a:cubicBezTo>
                  <a:cubicBezTo>
                    <a:pt x="34054" y="39233"/>
                    <a:pt x="35153" y="39648"/>
                    <a:pt x="36288" y="39715"/>
                  </a:cubicBezTo>
                  <a:cubicBezTo>
                    <a:pt x="36337" y="39718"/>
                    <a:pt x="36385" y="39720"/>
                    <a:pt x="36433" y="39720"/>
                  </a:cubicBezTo>
                  <a:cubicBezTo>
                    <a:pt x="37209" y="39720"/>
                    <a:pt x="37750" y="39337"/>
                    <a:pt x="37827" y="38540"/>
                  </a:cubicBezTo>
                  <a:cubicBezTo>
                    <a:pt x="39593" y="36201"/>
                    <a:pt x="41115" y="33792"/>
                    <a:pt x="43273" y="31744"/>
                  </a:cubicBezTo>
                  <a:cubicBezTo>
                    <a:pt x="44449" y="30626"/>
                    <a:pt x="45716" y="29608"/>
                    <a:pt x="47060" y="28698"/>
                  </a:cubicBezTo>
                  <a:cubicBezTo>
                    <a:pt x="47079" y="28686"/>
                    <a:pt x="47099" y="28675"/>
                    <a:pt x="47118" y="28662"/>
                  </a:cubicBezTo>
                  <a:cubicBezTo>
                    <a:pt x="48826" y="27633"/>
                    <a:pt x="50637" y="26785"/>
                    <a:pt x="52524" y="26133"/>
                  </a:cubicBezTo>
                  <a:cubicBezTo>
                    <a:pt x="52902" y="26003"/>
                    <a:pt x="53156" y="25447"/>
                    <a:pt x="52785" y="25145"/>
                  </a:cubicBezTo>
                  <a:cubicBezTo>
                    <a:pt x="52171" y="24648"/>
                    <a:pt x="51613" y="24099"/>
                    <a:pt x="50959" y="23696"/>
                  </a:cubicBezTo>
                  <a:cubicBezTo>
                    <a:pt x="51006" y="23680"/>
                    <a:pt x="51050" y="23660"/>
                    <a:pt x="51097" y="23645"/>
                  </a:cubicBezTo>
                  <a:cubicBezTo>
                    <a:pt x="51251" y="23594"/>
                    <a:pt x="51309" y="23468"/>
                    <a:pt x="51300" y="23347"/>
                  </a:cubicBezTo>
                  <a:cubicBezTo>
                    <a:pt x="51345" y="23292"/>
                    <a:pt x="51376" y="23227"/>
                    <a:pt x="51391" y="23158"/>
                  </a:cubicBezTo>
                  <a:cubicBezTo>
                    <a:pt x="51657" y="23086"/>
                    <a:pt x="51868" y="22805"/>
                    <a:pt x="51676" y="22507"/>
                  </a:cubicBezTo>
                  <a:cubicBezTo>
                    <a:pt x="51561" y="22326"/>
                    <a:pt x="51447" y="22144"/>
                    <a:pt x="51333" y="21962"/>
                  </a:cubicBezTo>
                  <a:cubicBezTo>
                    <a:pt x="51345" y="21962"/>
                    <a:pt x="51359" y="21961"/>
                    <a:pt x="51371" y="21961"/>
                  </a:cubicBezTo>
                  <a:cubicBezTo>
                    <a:pt x="51374" y="21961"/>
                    <a:pt x="51377" y="21961"/>
                    <a:pt x="51379" y="21961"/>
                  </a:cubicBezTo>
                  <a:cubicBezTo>
                    <a:pt x="51539" y="21961"/>
                    <a:pt x="51585" y="21737"/>
                    <a:pt x="51453" y="21658"/>
                  </a:cubicBezTo>
                  <a:cubicBezTo>
                    <a:pt x="51333" y="21585"/>
                    <a:pt x="51198" y="21544"/>
                    <a:pt x="51056" y="21524"/>
                  </a:cubicBezTo>
                  <a:cubicBezTo>
                    <a:pt x="50796" y="21108"/>
                    <a:pt x="50546" y="20689"/>
                    <a:pt x="50290" y="20269"/>
                  </a:cubicBezTo>
                  <a:cubicBezTo>
                    <a:pt x="50030" y="19581"/>
                    <a:pt x="49589" y="18953"/>
                    <a:pt x="49191" y="18312"/>
                  </a:cubicBezTo>
                  <a:cubicBezTo>
                    <a:pt x="48421" y="17077"/>
                    <a:pt x="47572" y="15893"/>
                    <a:pt x="46728" y="14709"/>
                  </a:cubicBezTo>
                  <a:cubicBezTo>
                    <a:pt x="45005" y="12292"/>
                    <a:pt x="43280" y="9876"/>
                    <a:pt x="41551" y="7464"/>
                  </a:cubicBezTo>
                  <a:cubicBezTo>
                    <a:pt x="40019" y="5325"/>
                    <a:pt x="38618" y="2783"/>
                    <a:pt x="36781" y="897"/>
                  </a:cubicBezTo>
                  <a:cubicBezTo>
                    <a:pt x="36255" y="356"/>
                    <a:pt x="35527" y="0"/>
                    <a:pt x="34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;p34">
              <a:extLst>
                <a:ext uri="{FF2B5EF4-FFF2-40B4-BE49-F238E27FC236}">
                  <a16:creationId xmlns:a16="http://schemas.microsoft.com/office/drawing/2014/main" id="{E234283A-C555-469A-B0DB-9CF94DEF1321}"/>
                </a:ext>
              </a:extLst>
            </p:cNvPr>
            <p:cNvSpPr/>
            <p:nvPr/>
          </p:nvSpPr>
          <p:spPr>
            <a:xfrm>
              <a:off x="2990175" y="381350"/>
              <a:ext cx="254450" cy="209600"/>
            </a:xfrm>
            <a:custGeom>
              <a:avLst/>
              <a:gdLst/>
              <a:ahLst/>
              <a:cxnLst/>
              <a:rect l="l" t="t" r="r" b="b"/>
              <a:pathLst>
                <a:path w="10178" h="8384" extrusionOk="0">
                  <a:moveTo>
                    <a:pt x="9489" y="1"/>
                  </a:moveTo>
                  <a:cubicBezTo>
                    <a:pt x="9460" y="1"/>
                    <a:pt x="9430" y="3"/>
                    <a:pt x="9398" y="7"/>
                  </a:cubicBezTo>
                  <a:cubicBezTo>
                    <a:pt x="5315" y="589"/>
                    <a:pt x="1324" y="4315"/>
                    <a:pt x="48" y="8144"/>
                  </a:cubicBezTo>
                  <a:cubicBezTo>
                    <a:pt x="1" y="8286"/>
                    <a:pt x="119" y="8384"/>
                    <a:pt x="239" y="8384"/>
                  </a:cubicBezTo>
                  <a:cubicBezTo>
                    <a:pt x="302" y="8384"/>
                    <a:pt x="366" y="8357"/>
                    <a:pt x="406" y="8294"/>
                  </a:cubicBezTo>
                  <a:cubicBezTo>
                    <a:pt x="1475" y="6637"/>
                    <a:pt x="2632" y="5068"/>
                    <a:pt x="4157" y="3799"/>
                  </a:cubicBezTo>
                  <a:cubicBezTo>
                    <a:pt x="5839" y="2399"/>
                    <a:pt x="7661" y="1727"/>
                    <a:pt x="9647" y="909"/>
                  </a:cubicBezTo>
                  <a:cubicBezTo>
                    <a:pt x="10177" y="691"/>
                    <a:pt x="10017" y="1"/>
                    <a:pt x="9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9;p34">
              <a:extLst>
                <a:ext uri="{FF2B5EF4-FFF2-40B4-BE49-F238E27FC236}">
                  <a16:creationId xmlns:a16="http://schemas.microsoft.com/office/drawing/2014/main" id="{C3A83039-5CF8-4C76-B257-5764D48E0BB0}"/>
                </a:ext>
              </a:extLst>
            </p:cNvPr>
            <p:cNvSpPr/>
            <p:nvPr/>
          </p:nvSpPr>
          <p:spPr>
            <a:xfrm>
              <a:off x="3026350" y="441550"/>
              <a:ext cx="247225" cy="201350"/>
            </a:xfrm>
            <a:custGeom>
              <a:avLst/>
              <a:gdLst/>
              <a:ahLst/>
              <a:cxnLst/>
              <a:rect l="l" t="t" r="r" b="b"/>
              <a:pathLst>
                <a:path w="9889" h="8054" extrusionOk="0">
                  <a:moveTo>
                    <a:pt x="9472" y="1"/>
                  </a:moveTo>
                  <a:cubicBezTo>
                    <a:pt x="9466" y="1"/>
                    <a:pt x="9460" y="1"/>
                    <a:pt x="9454" y="1"/>
                  </a:cubicBezTo>
                  <a:cubicBezTo>
                    <a:pt x="5735" y="204"/>
                    <a:pt x="1142" y="4281"/>
                    <a:pt x="59" y="7752"/>
                  </a:cubicBezTo>
                  <a:cubicBezTo>
                    <a:pt x="0" y="7941"/>
                    <a:pt x="141" y="8053"/>
                    <a:pt x="292" y="8053"/>
                  </a:cubicBezTo>
                  <a:cubicBezTo>
                    <a:pt x="375" y="8053"/>
                    <a:pt x="460" y="8019"/>
                    <a:pt x="517" y="7945"/>
                  </a:cubicBezTo>
                  <a:cubicBezTo>
                    <a:pt x="1756" y="6329"/>
                    <a:pt x="2771" y="4701"/>
                    <a:pt x="4382" y="3401"/>
                  </a:cubicBezTo>
                  <a:cubicBezTo>
                    <a:pt x="6005" y="2092"/>
                    <a:pt x="7844" y="1590"/>
                    <a:pt x="9618" y="609"/>
                  </a:cubicBezTo>
                  <a:cubicBezTo>
                    <a:pt x="9889" y="460"/>
                    <a:pt x="9783" y="1"/>
                    <a:pt x="9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0;p34">
              <a:extLst>
                <a:ext uri="{FF2B5EF4-FFF2-40B4-BE49-F238E27FC236}">
                  <a16:creationId xmlns:a16="http://schemas.microsoft.com/office/drawing/2014/main" id="{54B92671-E66D-49DE-ADE6-A517FBC3468D}"/>
                </a:ext>
              </a:extLst>
            </p:cNvPr>
            <p:cNvSpPr/>
            <p:nvPr/>
          </p:nvSpPr>
          <p:spPr>
            <a:xfrm>
              <a:off x="3172850" y="661350"/>
              <a:ext cx="224850" cy="198300"/>
            </a:xfrm>
            <a:custGeom>
              <a:avLst/>
              <a:gdLst/>
              <a:ahLst/>
              <a:cxnLst/>
              <a:rect l="l" t="t" r="r" b="b"/>
              <a:pathLst>
                <a:path w="8994" h="7932" extrusionOk="0">
                  <a:moveTo>
                    <a:pt x="8456" y="0"/>
                  </a:moveTo>
                  <a:cubicBezTo>
                    <a:pt x="8425" y="0"/>
                    <a:pt x="8392" y="4"/>
                    <a:pt x="8358" y="11"/>
                  </a:cubicBezTo>
                  <a:cubicBezTo>
                    <a:pt x="5106" y="738"/>
                    <a:pt x="1076" y="4402"/>
                    <a:pt x="60" y="7579"/>
                  </a:cubicBezTo>
                  <a:cubicBezTo>
                    <a:pt x="1" y="7765"/>
                    <a:pt x="174" y="7931"/>
                    <a:pt x="343" y="7931"/>
                  </a:cubicBezTo>
                  <a:cubicBezTo>
                    <a:pt x="409" y="7931"/>
                    <a:pt x="474" y="7907"/>
                    <a:pt x="524" y="7849"/>
                  </a:cubicBezTo>
                  <a:cubicBezTo>
                    <a:pt x="1689" y="6518"/>
                    <a:pt x="2590" y="5030"/>
                    <a:pt x="3913" y="3818"/>
                  </a:cubicBezTo>
                  <a:cubicBezTo>
                    <a:pt x="5371" y="2483"/>
                    <a:pt x="7047" y="1783"/>
                    <a:pt x="8657" y="718"/>
                  </a:cubicBezTo>
                  <a:cubicBezTo>
                    <a:pt x="8993" y="494"/>
                    <a:pt x="8826" y="0"/>
                    <a:pt x="84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1;p34">
              <a:extLst>
                <a:ext uri="{FF2B5EF4-FFF2-40B4-BE49-F238E27FC236}">
                  <a16:creationId xmlns:a16="http://schemas.microsoft.com/office/drawing/2014/main" id="{5009F8E1-5292-4220-AFE3-3E8B499269F7}"/>
                </a:ext>
              </a:extLst>
            </p:cNvPr>
            <p:cNvSpPr/>
            <p:nvPr/>
          </p:nvSpPr>
          <p:spPr>
            <a:xfrm>
              <a:off x="3219000" y="725650"/>
              <a:ext cx="226500" cy="215375"/>
            </a:xfrm>
            <a:custGeom>
              <a:avLst/>
              <a:gdLst/>
              <a:ahLst/>
              <a:cxnLst/>
              <a:rect l="l" t="t" r="r" b="b"/>
              <a:pathLst>
                <a:path w="9060" h="8615" extrusionOk="0">
                  <a:moveTo>
                    <a:pt x="8466" y="1"/>
                  </a:moveTo>
                  <a:cubicBezTo>
                    <a:pt x="8403" y="1"/>
                    <a:pt x="8336" y="16"/>
                    <a:pt x="8267" y="50"/>
                  </a:cubicBezTo>
                  <a:cubicBezTo>
                    <a:pt x="6348" y="1017"/>
                    <a:pt x="4571" y="2396"/>
                    <a:pt x="3025" y="3882"/>
                  </a:cubicBezTo>
                  <a:cubicBezTo>
                    <a:pt x="1836" y="5024"/>
                    <a:pt x="0" y="6568"/>
                    <a:pt x="62" y="8367"/>
                  </a:cubicBezTo>
                  <a:cubicBezTo>
                    <a:pt x="66" y="8507"/>
                    <a:pt x="206" y="8614"/>
                    <a:pt x="335" y="8614"/>
                  </a:cubicBezTo>
                  <a:cubicBezTo>
                    <a:pt x="409" y="8614"/>
                    <a:pt x="480" y="8578"/>
                    <a:pt x="518" y="8491"/>
                  </a:cubicBezTo>
                  <a:cubicBezTo>
                    <a:pt x="2016" y="5007"/>
                    <a:pt x="5594" y="2708"/>
                    <a:pt x="8679" y="755"/>
                  </a:cubicBezTo>
                  <a:cubicBezTo>
                    <a:pt x="9059" y="514"/>
                    <a:pt x="8832" y="1"/>
                    <a:pt x="84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2;p34">
              <a:extLst>
                <a:ext uri="{FF2B5EF4-FFF2-40B4-BE49-F238E27FC236}">
                  <a16:creationId xmlns:a16="http://schemas.microsoft.com/office/drawing/2014/main" id="{BE41817D-C3CA-4D31-9E70-71C596F8FCBD}"/>
                </a:ext>
              </a:extLst>
            </p:cNvPr>
            <p:cNvSpPr/>
            <p:nvPr/>
          </p:nvSpPr>
          <p:spPr>
            <a:xfrm>
              <a:off x="2528200" y="658025"/>
              <a:ext cx="405900" cy="260600"/>
            </a:xfrm>
            <a:custGeom>
              <a:avLst/>
              <a:gdLst/>
              <a:ahLst/>
              <a:cxnLst/>
              <a:rect l="l" t="t" r="r" b="b"/>
              <a:pathLst>
                <a:path w="16236" h="10424" extrusionOk="0">
                  <a:moveTo>
                    <a:pt x="1382" y="2708"/>
                  </a:moveTo>
                  <a:cubicBezTo>
                    <a:pt x="2705" y="4465"/>
                    <a:pt x="4361" y="5818"/>
                    <a:pt x="5564" y="7549"/>
                  </a:cubicBezTo>
                  <a:cubicBezTo>
                    <a:pt x="5049" y="7000"/>
                    <a:pt x="4518" y="6467"/>
                    <a:pt x="3972" y="5947"/>
                  </a:cubicBezTo>
                  <a:cubicBezTo>
                    <a:pt x="3369" y="5370"/>
                    <a:pt x="2751" y="4825"/>
                    <a:pt x="2113" y="4299"/>
                  </a:cubicBezTo>
                  <a:cubicBezTo>
                    <a:pt x="2286" y="4264"/>
                    <a:pt x="2405" y="4031"/>
                    <a:pt x="2251" y="3877"/>
                  </a:cubicBezTo>
                  <a:cubicBezTo>
                    <a:pt x="1869" y="3498"/>
                    <a:pt x="1454" y="3168"/>
                    <a:pt x="1030" y="2840"/>
                  </a:cubicBezTo>
                  <a:lnTo>
                    <a:pt x="1382" y="2708"/>
                  </a:lnTo>
                  <a:close/>
                  <a:moveTo>
                    <a:pt x="9295" y="739"/>
                  </a:moveTo>
                  <a:cubicBezTo>
                    <a:pt x="10900" y="739"/>
                    <a:pt x="11714" y="2042"/>
                    <a:pt x="12738" y="3153"/>
                  </a:cubicBezTo>
                  <a:cubicBezTo>
                    <a:pt x="13607" y="4096"/>
                    <a:pt x="14464" y="5049"/>
                    <a:pt x="15310" y="6013"/>
                  </a:cubicBezTo>
                  <a:cubicBezTo>
                    <a:pt x="13936" y="6363"/>
                    <a:pt x="12589" y="6790"/>
                    <a:pt x="11275" y="7331"/>
                  </a:cubicBezTo>
                  <a:cubicBezTo>
                    <a:pt x="10703" y="7567"/>
                    <a:pt x="10139" y="7820"/>
                    <a:pt x="9583" y="8091"/>
                  </a:cubicBezTo>
                  <a:cubicBezTo>
                    <a:pt x="9104" y="8323"/>
                    <a:pt x="7997" y="9216"/>
                    <a:pt x="7494" y="9216"/>
                  </a:cubicBezTo>
                  <a:cubicBezTo>
                    <a:pt x="7280" y="9214"/>
                    <a:pt x="7087" y="9143"/>
                    <a:pt x="6911" y="9028"/>
                  </a:cubicBezTo>
                  <a:cubicBezTo>
                    <a:pt x="5976" y="6497"/>
                    <a:pt x="3660" y="4237"/>
                    <a:pt x="1564" y="2642"/>
                  </a:cubicBezTo>
                  <a:cubicBezTo>
                    <a:pt x="3992" y="1737"/>
                    <a:pt x="6804" y="749"/>
                    <a:pt x="9284" y="739"/>
                  </a:cubicBezTo>
                  <a:cubicBezTo>
                    <a:pt x="9288" y="739"/>
                    <a:pt x="9291" y="739"/>
                    <a:pt x="9295" y="739"/>
                  </a:cubicBezTo>
                  <a:close/>
                  <a:moveTo>
                    <a:pt x="9522" y="0"/>
                  </a:moveTo>
                  <a:cubicBezTo>
                    <a:pt x="8353" y="0"/>
                    <a:pt x="6970" y="475"/>
                    <a:pt x="5977" y="700"/>
                  </a:cubicBezTo>
                  <a:cubicBezTo>
                    <a:pt x="4041" y="1140"/>
                    <a:pt x="2155" y="1729"/>
                    <a:pt x="300" y="2432"/>
                  </a:cubicBezTo>
                  <a:cubicBezTo>
                    <a:pt x="25" y="2536"/>
                    <a:pt x="1" y="2846"/>
                    <a:pt x="223" y="3018"/>
                  </a:cubicBezTo>
                  <a:cubicBezTo>
                    <a:pt x="702" y="3388"/>
                    <a:pt x="1169" y="3763"/>
                    <a:pt x="1673" y="4093"/>
                  </a:cubicBezTo>
                  <a:cubicBezTo>
                    <a:pt x="3491" y="5760"/>
                    <a:pt x="5144" y="7550"/>
                    <a:pt x="6623" y="9541"/>
                  </a:cubicBezTo>
                  <a:cubicBezTo>
                    <a:pt x="6713" y="9781"/>
                    <a:pt x="6797" y="10028"/>
                    <a:pt x="6867" y="10287"/>
                  </a:cubicBezTo>
                  <a:cubicBezTo>
                    <a:pt x="6892" y="10382"/>
                    <a:pt x="6963" y="10423"/>
                    <a:pt x="7035" y="10423"/>
                  </a:cubicBezTo>
                  <a:cubicBezTo>
                    <a:pt x="7146" y="10423"/>
                    <a:pt x="7261" y="10329"/>
                    <a:pt x="7234" y="10186"/>
                  </a:cubicBezTo>
                  <a:cubicBezTo>
                    <a:pt x="7224" y="10130"/>
                    <a:pt x="7207" y="10076"/>
                    <a:pt x="7196" y="10021"/>
                  </a:cubicBezTo>
                  <a:cubicBezTo>
                    <a:pt x="7219" y="10016"/>
                    <a:pt x="7243" y="10009"/>
                    <a:pt x="7264" y="9998"/>
                  </a:cubicBezTo>
                  <a:cubicBezTo>
                    <a:pt x="9998" y="8390"/>
                    <a:pt x="12869" y="7216"/>
                    <a:pt x="15954" y="6481"/>
                  </a:cubicBezTo>
                  <a:cubicBezTo>
                    <a:pt x="16193" y="6424"/>
                    <a:pt x="16235" y="6133"/>
                    <a:pt x="16091" y="5967"/>
                  </a:cubicBezTo>
                  <a:cubicBezTo>
                    <a:pt x="14926" y="4637"/>
                    <a:pt x="13744" y="3322"/>
                    <a:pt x="12545" y="2023"/>
                  </a:cubicBezTo>
                  <a:cubicBezTo>
                    <a:pt x="11928" y="1357"/>
                    <a:pt x="11266" y="350"/>
                    <a:pt x="10341" y="98"/>
                  </a:cubicBezTo>
                  <a:cubicBezTo>
                    <a:pt x="10087" y="29"/>
                    <a:pt x="9811" y="0"/>
                    <a:pt x="95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3;p34">
              <a:extLst>
                <a:ext uri="{FF2B5EF4-FFF2-40B4-BE49-F238E27FC236}">
                  <a16:creationId xmlns:a16="http://schemas.microsoft.com/office/drawing/2014/main" id="{3A2F4D99-1306-44CD-86C7-D3CA0B7C33F5}"/>
                </a:ext>
              </a:extLst>
            </p:cNvPr>
            <p:cNvSpPr/>
            <p:nvPr/>
          </p:nvSpPr>
          <p:spPr>
            <a:xfrm>
              <a:off x="2739725" y="878000"/>
              <a:ext cx="265375" cy="114400"/>
            </a:xfrm>
            <a:custGeom>
              <a:avLst/>
              <a:gdLst/>
              <a:ahLst/>
              <a:cxnLst/>
              <a:rect l="l" t="t" r="r" b="b"/>
              <a:pathLst>
                <a:path w="10615" h="4576" extrusionOk="0">
                  <a:moveTo>
                    <a:pt x="8807" y="0"/>
                  </a:moveTo>
                  <a:cubicBezTo>
                    <a:pt x="5620" y="0"/>
                    <a:pt x="1581" y="1966"/>
                    <a:pt x="54" y="4386"/>
                  </a:cubicBezTo>
                  <a:cubicBezTo>
                    <a:pt x="1" y="4471"/>
                    <a:pt x="79" y="4576"/>
                    <a:pt x="166" y="4576"/>
                  </a:cubicBezTo>
                  <a:cubicBezTo>
                    <a:pt x="186" y="4576"/>
                    <a:pt x="207" y="4570"/>
                    <a:pt x="226" y="4558"/>
                  </a:cubicBezTo>
                  <a:cubicBezTo>
                    <a:pt x="1875" y="3508"/>
                    <a:pt x="3258" y="2278"/>
                    <a:pt x="5131" y="1591"/>
                  </a:cubicBezTo>
                  <a:cubicBezTo>
                    <a:pt x="6861" y="957"/>
                    <a:pt x="8587" y="1026"/>
                    <a:pt x="10351" y="694"/>
                  </a:cubicBezTo>
                  <a:cubicBezTo>
                    <a:pt x="10615" y="644"/>
                    <a:pt x="10595" y="242"/>
                    <a:pt x="10351" y="180"/>
                  </a:cubicBezTo>
                  <a:cubicBezTo>
                    <a:pt x="9872" y="58"/>
                    <a:pt x="9352" y="0"/>
                    <a:pt x="8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4;p34">
              <a:extLst>
                <a:ext uri="{FF2B5EF4-FFF2-40B4-BE49-F238E27FC236}">
                  <a16:creationId xmlns:a16="http://schemas.microsoft.com/office/drawing/2014/main" id="{D8A65C42-EC6A-44C5-B32F-2154E9D28096}"/>
                </a:ext>
              </a:extLst>
            </p:cNvPr>
            <p:cNvSpPr/>
            <p:nvPr/>
          </p:nvSpPr>
          <p:spPr>
            <a:xfrm>
              <a:off x="2783475" y="946275"/>
              <a:ext cx="254775" cy="113000"/>
            </a:xfrm>
            <a:custGeom>
              <a:avLst/>
              <a:gdLst/>
              <a:ahLst/>
              <a:cxnLst/>
              <a:rect l="l" t="t" r="r" b="b"/>
              <a:pathLst>
                <a:path w="10191" h="4520" extrusionOk="0">
                  <a:moveTo>
                    <a:pt x="9024" y="1"/>
                  </a:moveTo>
                  <a:cubicBezTo>
                    <a:pt x="7296" y="1"/>
                    <a:pt x="5453" y="625"/>
                    <a:pt x="3919" y="1282"/>
                  </a:cubicBezTo>
                  <a:cubicBezTo>
                    <a:pt x="2789" y="1765"/>
                    <a:pt x="261" y="2658"/>
                    <a:pt x="23" y="4060"/>
                  </a:cubicBezTo>
                  <a:cubicBezTo>
                    <a:pt x="1" y="4188"/>
                    <a:pt x="41" y="4285"/>
                    <a:pt x="145" y="4359"/>
                  </a:cubicBezTo>
                  <a:lnTo>
                    <a:pt x="328" y="4490"/>
                  </a:lnTo>
                  <a:cubicBezTo>
                    <a:pt x="356" y="4510"/>
                    <a:pt x="386" y="4519"/>
                    <a:pt x="416" y="4519"/>
                  </a:cubicBezTo>
                  <a:cubicBezTo>
                    <a:pt x="528" y="4519"/>
                    <a:pt x="634" y="4397"/>
                    <a:pt x="599" y="4281"/>
                  </a:cubicBezTo>
                  <a:cubicBezTo>
                    <a:pt x="310" y="3333"/>
                    <a:pt x="4773" y="1735"/>
                    <a:pt x="5289" y="1569"/>
                  </a:cubicBezTo>
                  <a:cubicBezTo>
                    <a:pt x="6773" y="1093"/>
                    <a:pt x="8295" y="1027"/>
                    <a:pt x="9799" y="688"/>
                  </a:cubicBezTo>
                  <a:cubicBezTo>
                    <a:pt x="10190" y="600"/>
                    <a:pt x="10059" y="73"/>
                    <a:pt x="9711" y="36"/>
                  </a:cubicBezTo>
                  <a:cubicBezTo>
                    <a:pt x="9485" y="12"/>
                    <a:pt x="9255" y="1"/>
                    <a:pt x="9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5;p34">
              <a:extLst>
                <a:ext uri="{FF2B5EF4-FFF2-40B4-BE49-F238E27FC236}">
                  <a16:creationId xmlns:a16="http://schemas.microsoft.com/office/drawing/2014/main" id="{C82172A3-6D70-4118-861C-3C19D65FC6D1}"/>
                </a:ext>
              </a:extLst>
            </p:cNvPr>
            <p:cNvSpPr/>
            <p:nvPr/>
          </p:nvSpPr>
          <p:spPr>
            <a:xfrm>
              <a:off x="2839925" y="1007825"/>
              <a:ext cx="259925" cy="117700"/>
            </a:xfrm>
            <a:custGeom>
              <a:avLst/>
              <a:gdLst/>
              <a:ahLst/>
              <a:cxnLst/>
              <a:rect l="l" t="t" r="r" b="b"/>
              <a:pathLst>
                <a:path w="10397" h="4708" extrusionOk="0">
                  <a:moveTo>
                    <a:pt x="9045" y="1"/>
                  </a:moveTo>
                  <a:cubicBezTo>
                    <a:pt x="5729" y="1"/>
                    <a:pt x="2019" y="2104"/>
                    <a:pt x="58" y="4551"/>
                  </a:cubicBezTo>
                  <a:cubicBezTo>
                    <a:pt x="0" y="4623"/>
                    <a:pt x="54" y="4707"/>
                    <a:pt x="124" y="4707"/>
                  </a:cubicBezTo>
                  <a:cubicBezTo>
                    <a:pt x="145" y="4707"/>
                    <a:pt x="167" y="4700"/>
                    <a:pt x="188" y="4683"/>
                  </a:cubicBezTo>
                  <a:cubicBezTo>
                    <a:pt x="1738" y="3418"/>
                    <a:pt x="3324" y="2289"/>
                    <a:pt x="5224" y="1613"/>
                  </a:cubicBezTo>
                  <a:cubicBezTo>
                    <a:pt x="6821" y="1047"/>
                    <a:pt x="8433" y="1014"/>
                    <a:pt x="10074" y="712"/>
                  </a:cubicBezTo>
                  <a:cubicBezTo>
                    <a:pt x="10385" y="655"/>
                    <a:pt x="10396" y="120"/>
                    <a:pt x="10074" y="73"/>
                  </a:cubicBezTo>
                  <a:cubicBezTo>
                    <a:pt x="9737" y="24"/>
                    <a:pt x="9393" y="1"/>
                    <a:pt x="9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385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E15909-0830-473D-A09F-66A9A2DBCC63}"/>
              </a:ext>
            </a:extLst>
          </p:cNvPr>
          <p:cNvSpPr txBox="1"/>
          <p:nvPr/>
        </p:nvSpPr>
        <p:spPr>
          <a:xfrm>
            <a:off x="1620644" y="602165"/>
            <a:ext cx="2616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2.2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Nhiệm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vụ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3A005-AD63-4374-85F9-0BEA4D5E1C72}"/>
              </a:ext>
            </a:extLst>
          </p:cNvPr>
          <p:cNvSpPr txBox="1"/>
          <p:nvPr/>
        </p:nvSpPr>
        <p:spPr>
          <a:xfrm>
            <a:off x="1739591" y="1241503"/>
            <a:ext cx="6445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Giải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bài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chất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tìm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tương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tập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trước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B97A6-C1A2-4947-9282-023EB486D4B8}"/>
              </a:ext>
            </a:extLst>
          </p:cNvPr>
          <p:cNvSpPr txBox="1"/>
          <p:nvPr/>
        </p:nvSpPr>
        <p:spPr>
          <a:xfrm>
            <a:off x="1806498" y="2430966"/>
            <a:ext cx="14124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9D4F86-6304-4936-AA2D-8BE8A3E4B9B9}"/>
                  </a:ext>
                </a:extLst>
              </p:cNvPr>
              <p:cNvSpPr txBox="1"/>
              <p:nvPr/>
            </p:nvSpPr>
            <p:spPr>
              <a:xfrm>
                <a:off x="2308302" y="2412852"/>
                <a:ext cx="1821365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 </a:t>
                </a:r>
                <a:r>
                  <a:rPr lang="en-US" sz="2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P</a:t>
                </a:r>
                <a:r>
                  <a:rPr lang="en-US" sz="25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(x) </a:t>
                </a:r>
                <a:endParaRPr lang="en-US" sz="25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9D4F86-6304-4936-AA2D-8BE8A3E4B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02" y="2412852"/>
                <a:ext cx="1821365" cy="513282"/>
              </a:xfrm>
              <a:prstGeom prst="rect">
                <a:avLst/>
              </a:prstGeom>
              <a:blipFill>
                <a:blip r:embed="rId2"/>
                <a:stretch>
                  <a:fillRect t="-3571" b="-27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0A0C5C3-572F-4DE4-8654-F7036B964207}"/>
              </a:ext>
            </a:extLst>
          </p:cNvPr>
          <p:cNvSpPr txBox="1"/>
          <p:nvPr/>
        </p:nvSpPr>
        <p:spPr>
          <a:xfrm>
            <a:off x="3962400" y="2535442"/>
            <a:ext cx="4059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ấp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xỉ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hàm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F90C6-2B48-4CE1-A985-80396CB7B8A7}"/>
                  </a:ext>
                </a:extLst>
              </p:cNvPr>
              <p:cNvSpPr txBox="1"/>
              <p:nvPr/>
            </p:nvSpPr>
            <p:spPr>
              <a:xfrm>
                <a:off x="1799063" y="2452305"/>
                <a:ext cx="432667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f(x’) 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5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 </a:t>
                </a:r>
                <a:r>
                  <a:rPr lang="en-US" sz="25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</a:t>
                </a:r>
                <a:r>
                  <a:rPr lang="en-US" sz="2500" baseline="-25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</a:t>
                </a:r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(x’) </a:t>
                </a:r>
                <a:r>
                  <a:rPr lang="en-US" sz="25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với</a:t>
                </a:r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x’ 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[</a:t>
                </a:r>
                <a:r>
                  <a:rPr lang="en-US" sz="25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a,b</a:t>
                </a:r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]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29F90C6-2B48-4CE1-A985-80396CB7B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063" y="2452305"/>
                <a:ext cx="4326673" cy="477054"/>
              </a:xfrm>
              <a:prstGeom prst="rect">
                <a:avLst/>
              </a:prstGeom>
              <a:blipFill>
                <a:blip r:embed="rId3"/>
                <a:stretch>
                  <a:fillRect l="-2254" t="-10127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EF2F8F0-B790-4E40-99C4-46CC3558B1E2}"/>
              </a:ext>
            </a:extLst>
          </p:cNvPr>
          <p:cNvSpPr txBox="1"/>
          <p:nvPr/>
        </p:nvSpPr>
        <p:spPr>
          <a:xfrm>
            <a:off x="5612780" y="2496745"/>
            <a:ext cx="2512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FE4E6C-E83A-4CC2-A7F5-899590A22DD5}"/>
              </a:ext>
            </a:extLst>
          </p:cNvPr>
          <p:cNvSpPr txBox="1"/>
          <p:nvPr/>
        </p:nvSpPr>
        <p:spPr>
          <a:xfrm>
            <a:off x="7551234" y="2504664"/>
            <a:ext cx="676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9F5691-F94F-4048-B93D-47C9F2C624F5}"/>
              </a:ext>
            </a:extLst>
          </p:cNvPr>
          <p:cNvSpPr txBox="1"/>
          <p:nvPr/>
        </p:nvSpPr>
        <p:spPr>
          <a:xfrm>
            <a:off x="6962077" y="2496745"/>
            <a:ext cx="75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A2A7B-72A5-4ABA-9ACE-E8E38E3F4711}"/>
              </a:ext>
            </a:extLst>
          </p:cNvPr>
          <p:cNvSpPr txBox="1"/>
          <p:nvPr/>
        </p:nvSpPr>
        <p:spPr>
          <a:xfrm>
            <a:off x="6772506" y="2500705"/>
            <a:ext cx="1129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ngoại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C31EF33-A3D0-43D1-ACBF-922F8881FD13}"/>
                  </a:ext>
                </a:extLst>
              </p14:cNvPr>
              <p14:cNvContentPartPr/>
              <p14:nvPr/>
            </p14:nvContentPartPr>
            <p14:xfrm rot="3813689">
              <a:off x="4558060" y="2604189"/>
              <a:ext cx="228600" cy="228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C31EF33-A3D0-43D1-ACBF-922F8881FD1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3813689">
                <a:off x="4553740" y="2599869"/>
                <a:ext cx="2372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70BF81C-1669-41AC-814F-BB82A8E3E4CE}"/>
                  </a:ext>
                </a:extLst>
              </p14:cNvPr>
              <p14:cNvContentPartPr/>
              <p14:nvPr/>
            </p14:nvContentPartPr>
            <p14:xfrm>
              <a:off x="3374666" y="11157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70BF81C-1669-41AC-814F-BB82A8E3E4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0346" y="10725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460688-296F-4315-B202-F520E7D6B6E3}"/>
                  </a:ext>
                </a:extLst>
              </p14:cNvPr>
              <p14:cNvContentPartPr/>
              <p14:nvPr/>
            </p14:nvContentPartPr>
            <p14:xfrm>
              <a:off x="2691026" y="211857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460688-296F-4315-B202-F520E7D6B6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6706" y="211425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11E8310-6D09-48EB-A845-6807AF2C9152}"/>
                  </a:ext>
                </a:extLst>
              </p14:cNvPr>
              <p14:cNvContentPartPr/>
              <p14:nvPr/>
            </p14:nvContentPartPr>
            <p14:xfrm>
              <a:off x="2691026" y="211857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11E8310-6D09-48EB-A845-6807AF2C91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6706" y="2114257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Graphic 25" descr="Chemistry lab">
            <a:extLst>
              <a:ext uri="{FF2B5EF4-FFF2-40B4-BE49-F238E27FC236}">
                <a16:creationId xmlns:a16="http://schemas.microsoft.com/office/drawing/2014/main" id="{8995600A-460E-42F7-939B-16CC69407C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44215" y="3323064"/>
            <a:ext cx="1508201" cy="1508201"/>
          </a:xfrm>
          <a:prstGeom prst="rect">
            <a:avLst/>
          </a:prstGeom>
        </p:spPr>
      </p:pic>
      <p:pic>
        <p:nvPicPr>
          <p:cNvPr id="28" name="Graphic 27" descr="An open book">
            <a:extLst>
              <a:ext uri="{FF2B5EF4-FFF2-40B4-BE49-F238E27FC236}">
                <a16:creationId xmlns:a16="http://schemas.microsoft.com/office/drawing/2014/main" id="{FF773110-3C03-4C80-A1FE-6929E866E5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20853" y="3511049"/>
            <a:ext cx="1508201" cy="15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0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6" grpId="1"/>
      <p:bldP spid="7" grpId="0"/>
      <p:bldP spid="7" grpId="1"/>
      <p:bldP spid="8" grpId="0"/>
      <p:bldP spid="8" grpId="1"/>
      <p:bldP spid="11" grpId="0"/>
      <p:bldP spid="12" grpId="0"/>
      <p:bldP spid="13" grpId="0"/>
      <p:bldP spid="14" grpId="0"/>
      <p:bldP spid="14" grpId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79DB6BF-700F-496C-BA2B-E5A1D3BCE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57" y="1434790"/>
            <a:ext cx="1925908" cy="1629936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12C169A-506A-47C3-9A3F-A94E933CE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74" y="1434790"/>
            <a:ext cx="2040680" cy="1629936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EFCDD5B3-87A1-4360-8597-924CCAE20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683" y="1434790"/>
            <a:ext cx="1821830" cy="16299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B9CF7B-E9D1-47B0-A4AB-E486BA4BDF66}"/>
              </a:ext>
            </a:extLst>
          </p:cNvPr>
          <p:cNvSpPr txBox="1"/>
          <p:nvPr/>
        </p:nvSpPr>
        <p:spPr>
          <a:xfrm>
            <a:off x="1404479" y="515185"/>
            <a:ext cx="486564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2.2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Nhiệm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vụ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317BF-ACA0-4704-9672-2C85862B8588}"/>
              </a:ext>
            </a:extLst>
          </p:cNvPr>
          <p:cNvSpPr txBox="1"/>
          <p:nvPr/>
        </p:nvSpPr>
        <p:spPr>
          <a:xfrm>
            <a:off x="3330794" y="2011230"/>
            <a:ext cx="63190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004EA-1501-4C55-A85D-353938AFDCE8}"/>
              </a:ext>
            </a:extLst>
          </p:cNvPr>
          <p:cNvSpPr txBox="1"/>
          <p:nvPr/>
        </p:nvSpPr>
        <p:spPr>
          <a:xfrm>
            <a:off x="5912005" y="2011230"/>
            <a:ext cx="58172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=&gt;</a:t>
            </a:r>
          </a:p>
        </p:txBody>
      </p:sp>
      <p:pic>
        <p:nvPicPr>
          <p:cNvPr id="22" name="Graphic 21" descr="A guitar">
            <a:extLst>
              <a:ext uri="{FF2B5EF4-FFF2-40B4-BE49-F238E27FC236}">
                <a16:creationId xmlns:a16="http://schemas.microsoft.com/office/drawing/2014/main" id="{C3FC179D-512C-410A-B6AC-7E81AE4FB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6718" y="3507275"/>
            <a:ext cx="1260663" cy="1260663"/>
          </a:xfrm>
          <a:prstGeom prst="rect">
            <a:avLst/>
          </a:prstGeom>
        </p:spPr>
      </p:pic>
      <p:sp>
        <p:nvSpPr>
          <p:cNvPr id="23" name="Google Shape;195;p31">
            <a:extLst>
              <a:ext uri="{FF2B5EF4-FFF2-40B4-BE49-F238E27FC236}">
                <a16:creationId xmlns:a16="http://schemas.microsoft.com/office/drawing/2014/main" id="{6297DBBE-BF5A-40A5-9A9E-550794EF80D1}"/>
              </a:ext>
            </a:extLst>
          </p:cNvPr>
          <p:cNvSpPr/>
          <p:nvPr/>
        </p:nvSpPr>
        <p:spPr>
          <a:xfrm>
            <a:off x="6784648" y="480880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518;p50">
            <a:extLst>
              <a:ext uri="{FF2B5EF4-FFF2-40B4-BE49-F238E27FC236}">
                <a16:creationId xmlns:a16="http://schemas.microsoft.com/office/drawing/2014/main" id="{B7996C94-65A8-41F6-8068-9381C16C70BB}"/>
              </a:ext>
            </a:extLst>
          </p:cNvPr>
          <p:cNvGrpSpPr/>
          <p:nvPr/>
        </p:nvGrpSpPr>
        <p:grpSpPr>
          <a:xfrm rot="-2874609">
            <a:off x="2361660" y="3872103"/>
            <a:ext cx="615879" cy="631855"/>
            <a:chOff x="5878300" y="2628050"/>
            <a:chExt cx="615875" cy="631850"/>
          </a:xfrm>
        </p:grpSpPr>
        <p:sp>
          <p:nvSpPr>
            <p:cNvPr id="25" name="Google Shape;519;p50">
              <a:extLst>
                <a:ext uri="{FF2B5EF4-FFF2-40B4-BE49-F238E27FC236}">
                  <a16:creationId xmlns:a16="http://schemas.microsoft.com/office/drawing/2014/main" id="{6A37001E-8478-484D-9096-C46214E6C0D4}"/>
                </a:ext>
              </a:extLst>
            </p:cNvPr>
            <p:cNvSpPr/>
            <p:nvPr/>
          </p:nvSpPr>
          <p:spPr>
            <a:xfrm>
              <a:off x="5891350" y="2950125"/>
              <a:ext cx="320175" cy="309775"/>
            </a:xfrm>
            <a:custGeom>
              <a:avLst/>
              <a:gdLst/>
              <a:ahLst/>
              <a:cxnLst/>
              <a:rect l="l" t="t" r="r" b="b"/>
              <a:pathLst>
                <a:path w="12807" h="12391" extrusionOk="0">
                  <a:moveTo>
                    <a:pt x="2779" y="1165"/>
                  </a:moveTo>
                  <a:cubicBezTo>
                    <a:pt x="3067" y="1165"/>
                    <a:pt x="3517" y="1315"/>
                    <a:pt x="3709" y="1357"/>
                  </a:cubicBezTo>
                  <a:cubicBezTo>
                    <a:pt x="4555" y="1545"/>
                    <a:pt x="5378" y="1881"/>
                    <a:pt x="6141" y="2282"/>
                  </a:cubicBezTo>
                  <a:cubicBezTo>
                    <a:pt x="7759" y="3133"/>
                    <a:pt x="9166" y="4383"/>
                    <a:pt x="10191" y="5898"/>
                  </a:cubicBezTo>
                  <a:cubicBezTo>
                    <a:pt x="10647" y="6571"/>
                    <a:pt x="11022" y="7298"/>
                    <a:pt x="11309" y="8059"/>
                  </a:cubicBezTo>
                  <a:cubicBezTo>
                    <a:pt x="11489" y="8539"/>
                    <a:pt x="11990" y="10762"/>
                    <a:pt x="11284" y="10762"/>
                  </a:cubicBezTo>
                  <a:cubicBezTo>
                    <a:pt x="11164" y="10762"/>
                    <a:pt x="11009" y="10698"/>
                    <a:pt x="10812" y="10550"/>
                  </a:cubicBezTo>
                  <a:cubicBezTo>
                    <a:pt x="10417" y="10253"/>
                    <a:pt x="10205" y="9028"/>
                    <a:pt x="9988" y="8545"/>
                  </a:cubicBezTo>
                  <a:cubicBezTo>
                    <a:pt x="9631" y="7752"/>
                    <a:pt x="9238" y="6970"/>
                    <a:pt x="8759" y="6241"/>
                  </a:cubicBezTo>
                  <a:cubicBezTo>
                    <a:pt x="7512" y="4343"/>
                    <a:pt x="5379" y="2418"/>
                    <a:pt x="2989" y="2418"/>
                  </a:cubicBezTo>
                  <a:cubicBezTo>
                    <a:pt x="2807" y="2418"/>
                    <a:pt x="2624" y="2430"/>
                    <a:pt x="2440" y="2453"/>
                  </a:cubicBezTo>
                  <a:cubicBezTo>
                    <a:pt x="2307" y="2199"/>
                    <a:pt x="2354" y="1786"/>
                    <a:pt x="2594" y="1200"/>
                  </a:cubicBezTo>
                  <a:cubicBezTo>
                    <a:pt x="2640" y="1175"/>
                    <a:pt x="2704" y="1165"/>
                    <a:pt x="2779" y="1165"/>
                  </a:cubicBezTo>
                  <a:close/>
                  <a:moveTo>
                    <a:pt x="2610" y="0"/>
                  </a:moveTo>
                  <a:cubicBezTo>
                    <a:pt x="1929" y="0"/>
                    <a:pt x="1289" y="181"/>
                    <a:pt x="856" y="714"/>
                  </a:cubicBezTo>
                  <a:cubicBezTo>
                    <a:pt x="0" y="1766"/>
                    <a:pt x="813" y="3105"/>
                    <a:pt x="1898" y="3566"/>
                  </a:cubicBezTo>
                  <a:cubicBezTo>
                    <a:pt x="3093" y="4076"/>
                    <a:pt x="4427" y="3814"/>
                    <a:pt x="5624" y="4432"/>
                  </a:cubicBezTo>
                  <a:cubicBezTo>
                    <a:pt x="6176" y="4716"/>
                    <a:pt x="6664" y="5096"/>
                    <a:pt x="7103" y="5529"/>
                  </a:cubicBezTo>
                  <a:cubicBezTo>
                    <a:pt x="7770" y="6282"/>
                    <a:pt x="8342" y="7169"/>
                    <a:pt x="8838" y="8209"/>
                  </a:cubicBezTo>
                  <a:cubicBezTo>
                    <a:pt x="9340" y="9264"/>
                    <a:pt x="9620" y="10424"/>
                    <a:pt x="10129" y="11470"/>
                  </a:cubicBezTo>
                  <a:cubicBezTo>
                    <a:pt x="10342" y="11907"/>
                    <a:pt x="10616" y="12390"/>
                    <a:pt x="11175" y="12390"/>
                  </a:cubicBezTo>
                  <a:cubicBezTo>
                    <a:pt x="11189" y="12390"/>
                    <a:pt x="11202" y="12390"/>
                    <a:pt x="11215" y="12389"/>
                  </a:cubicBezTo>
                  <a:cubicBezTo>
                    <a:pt x="12599" y="12332"/>
                    <a:pt x="12807" y="10133"/>
                    <a:pt x="12709" y="9178"/>
                  </a:cubicBezTo>
                  <a:cubicBezTo>
                    <a:pt x="12509" y="7180"/>
                    <a:pt x="11328" y="5276"/>
                    <a:pt x="10006" y="3820"/>
                  </a:cubicBezTo>
                  <a:cubicBezTo>
                    <a:pt x="8645" y="2323"/>
                    <a:pt x="6902" y="1162"/>
                    <a:pt x="4989" y="497"/>
                  </a:cubicBezTo>
                  <a:cubicBezTo>
                    <a:pt x="4339" y="272"/>
                    <a:pt x="3444" y="0"/>
                    <a:pt x="2610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0;p50">
              <a:extLst>
                <a:ext uri="{FF2B5EF4-FFF2-40B4-BE49-F238E27FC236}">
                  <a16:creationId xmlns:a16="http://schemas.microsoft.com/office/drawing/2014/main" id="{D4E3CE45-524E-432C-A53B-4523B15BD7E7}"/>
                </a:ext>
              </a:extLst>
            </p:cNvPr>
            <p:cNvSpPr/>
            <p:nvPr/>
          </p:nvSpPr>
          <p:spPr>
            <a:xfrm>
              <a:off x="5890350" y="2788200"/>
              <a:ext cx="471300" cy="455625"/>
            </a:xfrm>
            <a:custGeom>
              <a:avLst/>
              <a:gdLst/>
              <a:ahLst/>
              <a:cxnLst/>
              <a:rect l="l" t="t" r="r" b="b"/>
              <a:pathLst>
                <a:path w="18852" h="18225" extrusionOk="0">
                  <a:moveTo>
                    <a:pt x="2535" y="1107"/>
                  </a:moveTo>
                  <a:cubicBezTo>
                    <a:pt x="2749" y="1107"/>
                    <a:pt x="3037" y="1189"/>
                    <a:pt x="3418" y="1237"/>
                  </a:cubicBezTo>
                  <a:cubicBezTo>
                    <a:pt x="3961" y="1305"/>
                    <a:pt x="4501" y="1404"/>
                    <a:pt x="5033" y="1535"/>
                  </a:cubicBezTo>
                  <a:cubicBezTo>
                    <a:pt x="7244" y="2080"/>
                    <a:pt x="9338" y="3118"/>
                    <a:pt x="11117" y="4541"/>
                  </a:cubicBezTo>
                  <a:cubicBezTo>
                    <a:pt x="12744" y="5843"/>
                    <a:pt x="14129" y="7453"/>
                    <a:pt x="15136" y="9279"/>
                  </a:cubicBezTo>
                  <a:cubicBezTo>
                    <a:pt x="16162" y="11137"/>
                    <a:pt x="18019" y="15637"/>
                    <a:pt x="15560" y="16953"/>
                  </a:cubicBezTo>
                  <a:cubicBezTo>
                    <a:pt x="15526" y="13536"/>
                    <a:pt x="14214" y="10340"/>
                    <a:pt x="11945" y="7754"/>
                  </a:cubicBezTo>
                  <a:lnTo>
                    <a:pt x="11945" y="7753"/>
                  </a:lnTo>
                  <a:cubicBezTo>
                    <a:pt x="10745" y="6386"/>
                    <a:pt x="9281" y="5240"/>
                    <a:pt x="7643" y="4447"/>
                  </a:cubicBezTo>
                  <a:cubicBezTo>
                    <a:pt x="6827" y="4054"/>
                    <a:pt x="5986" y="3766"/>
                    <a:pt x="5112" y="3530"/>
                  </a:cubicBezTo>
                  <a:cubicBezTo>
                    <a:pt x="4533" y="3373"/>
                    <a:pt x="3946" y="3240"/>
                    <a:pt x="3368" y="3077"/>
                  </a:cubicBezTo>
                  <a:cubicBezTo>
                    <a:pt x="3079" y="3000"/>
                    <a:pt x="2793" y="2914"/>
                    <a:pt x="2509" y="2817"/>
                  </a:cubicBezTo>
                  <a:cubicBezTo>
                    <a:pt x="2470" y="2815"/>
                    <a:pt x="2438" y="2809"/>
                    <a:pt x="2402" y="2806"/>
                  </a:cubicBezTo>
                  <a:cubicBezTo>
                    <a:pt x="2121" y="2625"/>
                    <a:pt x="1962" y="2352"/>
                    <a:pt x="2023" y="1837"/>
                  </a:cubicBezTo>
                  <a:cubicBezTo>
                    <a:pt x="2091" y="1256"/>
                    <a:pt x="2246" y="1107"/>
                    <a:pt x="2535" y="1107"/>
                  </a:cubicBezTo>
                  <a:close/>
                  <a:moveTo>
                    <a:pt x="2463" y="0"/>
                  </a:moveTo>
                  <a:cubicBezTo>
                    <a:pt x="1860" y="0"/>
                    <a:pt x="1289" y="107"/>
                    <a:pt x="846" y="413"/>
                  </a:cubicBezTo>
                  <a:cubicBezTo>
                    <a:pt x="1" y="997"/>
                    <a:pt x="28" y="2000"/>
                    <a:pt x="674" y="2735"/>
                  </a:cubicBezTo>
                  <a:cubicBezTo>
                    <a:pt x="1629" y="3822"/>
                    <a:pt x="3357" y="3989"/>
                    <a:pt x="4777" y="4098"/>
                  </a:cubicBezTo>
                  <a:cubicBezTo>
                    <a:pt x="5794" y="4404"/>
                    <a:pt x="6784" y="4744"/>
                    <a:pt x="7727" y="5269"/>
                  </a:cubicBezTo>
                  <a:cubicBezTo>
                    <a:pt x="12155" y="7734"/>
                    <a:pt x="14769" y="12682"/>
                    <a:pt x="14506" y="17709"/>
                  </a:cubicBezTo>
                  <a:cubicBezTo>
                    <a:pt x="14491" y="18014"/>
                    <a:pt x="14766" y="18224"/>
                    <a:pt x="15044" y="18224"/>
                  </a:cubicBezTo>
                  <a:cubicBezTo>
                    <a:pt x="15085" y="18224"/>
                    <a:pt x="15126" y="18220"/>
                    <a:pt x="15166" y="18210"/>
                  </a:cubicBezTo>
                  <a:cubicBezTo>
                    <a:pt x="18852" y="17345"/>
                    <a:pt x="17827" y="12713"/>
                    <a:pt x="16754" y="10191"/>
                  </a:cubicBezTo>
                  <a:cubicBezTo>
                    <a:pt x="15384" y="6966"/>
                    <a:pt x="12955" y="4233"/>
                    <a:pt x="9971" y="2408"/>
                  </a:cubicBezTo>
                  <a:cubicBezTo>
                    <a:pt x="8467" y="1486"/>
                    <a:pt x="6812" y="795"/>
                    <a:pt x="5091" y="408"/>
                  </a:cubicBezTo>
                  <a:cubicBezTo>
                    <a:pt x="4364" y="244"/>
                    <a:pt x="3377" y="0"/>
                    <a:pt x="2463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21;p50">
              <a:extLst>
                <a:ext uri="{FF2B5EF4-FFF2-40B4-BE49-F238E27FC236}">
                  <a16:creationId xmlns:a16="http://schemas.microsoft.com/office/drawing/2014/main" id="{FE836666-C2B3-44BA-9135-BFCA7C89E37C}"/>
                </a:ext>
              </a:extLst>
            </p:cNvPr>
            <p:cNvSpPr/>
            <p:nvPr/>
          </p:nvSpPr>
          <p:spPr>
            <a:xfrm>
              <a:off x="5878300" y="2628050"/>
              <a:ext cx="615875" cy="609700"/>
            </a:xfrm>
            <a:custGeom>
              <a:avLst/>
              <a:gdLst/>
              <a:ahLst/>
              <a:cxnLst/>
              <a:rect l="l" t="t" r="r" b="b"/>
              <a:pathLst>
                <a:path w="24635" h="24388" extrusionOk="0">
                  <a:moveTo>
                    <a:pt x="3463" y="1062"/>
                  </a:moveTo>
                  <a:cubicBezTo>
                    <a:pt x="4963" y="1062"/>
                    <a:pt x="6605" y="1497"/>
                    <a:pt x="7970" y="1881"/>
                  </a:cubicBezTo>
                  <a:cubicBezTo>
                    <a:pt x="14726" y="3777"/>
                    <a:pt x="20123" y="8997"/>
                    <a:pt x="22147" y="15721"/>
                  </a:cubicBezTo>
                  <a:cubicBezTo>
                    <a:pt x="22617" y="17284"/>
                    <a:pt x="22908" y="18906"/>
                    <a:pt x="22987" y="20537"/>
                  </a:cubicBezTo>
                  <a:cubicBezTo>
                    <a:pt x="23012" y="21045"/>
                    <a:pt x="23147" y="23296"/>
                    <a:pt x="22114" y="23296"/>
                  </a:cubicBezTo>
                  <a:cubicBezTo>
                    <a:pt x="22017" y="23296"/>
                    <a:pt x="21909" y="23276"/>
                    <a:pt x="21789" y="23233"/>
                  </a:cubicBezTo>
                  <a:cubicBezTo>
                    <a:pt x="21404" y="23093"/>
                    <a:pt x="21446" y="21407"/>
                    <a:pt x="21376" y="20931"/>
                  </a:cubicBezTo>
                  <a:cubicBezTo>
                    <a:pt x="20947" y="18046"/>
                    <a:pt x="20045" y="15209"/>
                    <a:pt x="18581" y="12679"/>
                  </a:cubicBezTo>
                  <a:cubicBezTo>
                    <a:pt x="17548" y="10894"/>
                    <a:pt x="16242" y="9326"/>
                    <a:pt x="14700" y="8014"/>
                  </a:cubicBezTo>
                  <a:cubicBezTo>
                    <a:pt x="14341" y="7692"/>
                    <a:pt x="13975" y="7379"/>
                    <a:pt x="13594" y="7086"/>
                  </a:cubicBezTo>
                  <a:cubicBezTo>
                    <a:pt x="11246" y="5286"/>
                    <a:pt x="8487" y="4010"/>
                    <a:pt x="5594" y="3397"/>
                  </a:cubicBezTo>
                  <a:cubicBezTo>
                    <a:pt x="5207" y="3315"/>
                    <a:pt x="4817" y="3252"/>
                    <a:pt x="4426" y="3195"/>
                  </a:cubicBezTo>
                  <a:lnTo>
                    <a:pt x="4410" y="3190"/>
                  </a:lnTo>
                  <a:cubicBezTo>
                    <a:pt x="4032" y="3087"/>
                    <a:pt x="3647" y="3003"/>
                    <a:pt x="3272" y="2894"/>
                  </a:cubicBezTo>
                  <a:cubicBezTo>
                    <a:pt x="3090" y="2840"/>
                    <a:pt x="1308" y="2127"/>
                    <a:pt x="1275" y="1472"/>
                  </a:cubicBezTo>
                  <a:cubicBezTo>
                    <a:pt x="1399" y="1136"/>
                    <a:pt x="2252" y="1162"/>
                    <a:pt x="2609" y="1114"/>
                  </a:cubicBezTo>
                  <a:cubicBezTo>
                    <a:pt x="2886" y="1078"/>
                    <a:pt x="3172" y="1062"/>
                    <a:pt x="3463" y="1062"/>
                  </a:cubicBezTo>
                  <a:close/>
                  <a:moveTo>
                    <a:pt x="2663" y="1"/>
                  </a:moveTo>
                  <a:cubicBezTo>
                    <a:pt x="1836" y="1"/>
                    <a:pt x="985" y="147"/>
                    <a:pt x="550" y="873"/>
                  </a:cubicBezTo>
                  <a:cubicBezTo>
                    <a:pt x="0" y="1790"/>
                    <a:pt x="489" y="2914"/>
                    <a:pt x="1300" y="3491"/>
                  </a:cubicBezTo>
                  <a:cubicBezTo>
                    <a:pt x="1903" y="3920"/>
                    <a:pt x="2657" y="3981"/>
                    <a:pt x="3364" y="4081"/>
                  </a:cubicBezTo>
                  <a:cubicBezTo>
                    <a:pt x="4573" y="4252"/>
                    <a:pt x="5752" y="4390"/>
                    <a:pt x="6932" y="4720"/>
                  </a:cubicBezTo>
                  <a:cubicBezTo>
                    <a:pt x="7167" y="4785"/>
                    <a:pt x="7401" y="4861"/>
                    <a:pt x="7634" y="4936"/>
                  </a:cubicBezTo>
                  <a:cubicBezTo>
                    <a:pt x="9059" y="5457"/>
                    <a:pt x="10445" y="6064"/>
                    <a:pt x="11745" y="6816"/>
                  </a:cubicBezTo>
                  <a:cubicBezTo>
                    <a:pt x="12524" y="7286"/>
                    <a:pt x="13269" y="7811"/>
                    <a:pt x="13976" y="8385"/>
                  </a:cubicBezTo>
                  <a:cubicBezTo>
                    <a:pt x="14964" y="9193"/>
                    <a:pt x="15862" y="10106"/>
                    <a:pt x="16653" y="11107"/>
                  </a:cubicBezTo>
                  <a:cubicBezTo>
                    <a:pt x="19144" y="14421"/>
                    <a:pt x="20050" y="18297"/>
                    <a:pt x="20694" y="22386"/>
                  </a:cubicBezTo>
                  <a:cubicBezTo>
                    <a:pt x="20803" y="23073"/>
                    <a:pt x="20955" y="24067"/>
                    <a:pt x="21741" y="24324"/>
                  </a:cubicBezTo>
                  <a:cubicBezTo>
                    <a:pt x="21872" y="24367"/>
                    <a:pt x="21998" y="24387"/>
                    <a:pt x="22118" y="24387"/>
                  </a:cubicBezTo>
                  <a:cubicBezTo>
                    <a:pt x="22982" y="24387"/>
                    <a:pt x="23572" y="23372"/>
                    <a:pt x="23774" y="22623"/>
                  </a:cubicBezTo>
                  <a:cubicBezTo>
                    <a:pt x="24634" y="19430"/>
                    <a:pt x="23143" y="15094"/>
                    <a:pt x="21785" y="12244"/>
                  </a:cubicBezTo>
                  <a:cubicBezTo>
                    <a:pt x="20144" y="8797"/>
                    <a:pt x="17610" y="5811"/>
                    <a:pt x="14453" y="3664"/>
                  </a:cubicBezTo>
                  <a:cubicBezTo>
                    <a:pt x="11304" y="1522"/>
                    <a:pt x="7521" y="279"/>
                    <a:pt x="3725" y="50"/>
                  </a:cubicBezTo>
                  <a:cubicBezTo>
                    <a:pt x="3403" y="31"/>
                    <a:pt x="3035" y="1"/>
                    <a:pt x="2663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522;p50">
            <a:extLst>
              <a:ext uri="{FF2B5EF4-FFF2-40B4-BE49-F238E27FC236}">
                <a16:creationId xmlns:a16="http://schemas.microsoft.com/office/drawing/2014/main" id="{8E12DF96-2805-434E-B53D-FC1FF317CE9D}"/>
              </a:ext>
            </a:extLst>
          </p:cNvPr>
          <p:cNvGrpSpPr/>
          <p:nvPr/>
        </p:nvGrpSpPr>
        <p:grpSpPr>
          <a:xfrm>
            <a:off x="1506497" y="3846894"/>
            <a:ext cx="445950" cy="667425"/>
            <a:chOff x="5809550" y="1500425"/>
            <a:chExt cx="445950" cy="667425"/>
          </a:xfrm>
        </p:grpSpPr>
        <p:sp>
          <p:nvSpPr>
            <p:cNvPr id="29" name="Google Shape;523;p50">
              <a:extLst>
                <a:ext uri="{FF2B5EF4-FFF2-40B4-BE49-F238E27FC236}">
                  <a16:creationId xmlns:a16="http://schemas.microsoft.com/office/drawing/2014/main" id="{250666BC-54C1-4B4E-8B82-81096AD16AB9}"/>
                </a:ext>
              </a:extLst>
            </p:cNvPr>
            <p:cNvSpPr/>
            <p:nvPr/>
          </p:nvSpPr>
          <p:spPr>
            <a:xfrm>
              <a:off x="5809550" y="1500425"/>
              <a:ext cx="445950" cy="667425"/>
            </a:xfrm>
            <a:custGeom>
              <a:avLst/>
              <a:gdLst/>
              <a:ahLst/>
              <a:cxnLst/>
              <a:rect l="l" t="t" r="r" b="b"/>
              <a:pathLst>
                <a:path w="17838" h="26697" extrusionOk="0">
                  <a:moveTo>
                    <a:pt x="6959" y="6331"/>
                  </a:moveTo>
                  <a:cubicBezTo>
                    <a:pt x="7402" y="6685"/>
                    <a:pt x="7908" y="6994"/>
                    <a:pt x="8413" y="7076"/>
                  </a:cubicBezTo>
                  <a:lnTo>
                    <a:pt x="8434" y="7076"/>
                  </a:lnTo>
                  <a:cubicBezTo>
                    <a:pt x="8249" y="7448"/>
                    <a:pt x="8087" y="7831"/>
                    <a:pt x="7971" y="8218"/>
                  </a:cubicBezTo>
                  <a:cubicBezTo>
                    <a:pt x="7726" y="8061"/>
                    <a:pt x="7436" y="7946"/>
                    <a:pt x="7205" y="7826"/>
                  </a:cubicBezTo>
                  <a:cubicBezTo>
                    <a:pt x="6975" y="7704"/>
                    <a:pt x="6745" y="7591"/>
                    <a:pt x="6512" y="7480"/>
                  </a:cubicBezTo>
                  <a:cubicBezTo>
                    <a:pt x="6644" y="7094"/>
                    <a:pt x="6797" y="6709"/>
                    <a:pt x="6959" y="6331"/>
                  </a:cubicBezTo>
                  <a:close/>
                  <a:moveTo>
                    <a:pt x="6374" y="7920"/>
                  </a:moveTo>
                  <a:cubicBezTo>
                    <a:pt x="6589" y="8058"/>
                    <a:pt x="6807" y="8193"/>
                    <a:pt x="7030" y="8326"/>
                  </a:cubicBezTo>
                  <a:cubicBezTo>
                    <a:pt x="7273" y="8471"/>
                    <a:pt x="7547" y="8677"/>
                    <a:pt x="7834" y="8789"/>
                  </a:cubicBezTo>
                  <a:cubicBezTo>
                    <a:pt x="7832" y="8803"/>
                    <a:pt x="7827" y="8820"/>
                    <a:pt x="7824" y="8834"/>
                  </a:cubicBezTo>
                  <a:cubicBezTo>
                    <a:pt x="7294" y="8707"/>
                    <a:pt x="6764" y="8581"/>
                    <a:pt x="6231" y="8466"/>
                  </a:cubicBezTo>
                  <a:cubicBezTo>
                    <a:pt x="6281" y="8261"/>
                    <a:pt x="6332" y="8060"/>
                    <a:pt x="6343" y="8015"/>
                  </a:cubicBezTo>
                  <a:lnTo>
                    <a:pt x="6343" y="8014"/>
                  </a:lnTo>
                  <a:cubicBezTo>
                    <a:pt x="6351" y="7983"/>
                    <a:pt x="6364" y="7951"/>
                    <a:pt x="6374" y="7920"/>
                  </a:cubicBezTo>
                  <a:close/>
                  <a:moveTo>
                    <a:pt x="10924" y="1381"/>
                  </a:moveTo>
                  <a:cubicBezTo>
                    <a:pt x="11095" y="1381"/>
                    <a:pt x="11272" y="1408"/>
                    <a:pt x="11453" y="1466"/>
                  </a:cubicBezTo>
                  <a:cubicBezTo>
                    <a:pt x="13158" y="2012"/>
                    <a:pt x="14221" y="3801"/>
                    <a:pt x="14542" y="5471"/>
                  </a:cubicBezTo>
                  <a:cubicBezTo>
                    <a:pt x="14768" y="6659"/>
                    <a:pt x="14666" y="7894"/>
                    <a:pt x="14442" y="9073"/>
                  </a:cubicBezTo>
                  <a:lnTo>
                    <a:pt x="14443" y="9073"/>
                  </a:lnTo>
                  <a:cubicBezTo>
                    <a:pt x="14437" y="9104"/>
                    <a:pt x="14429" y="9133"/>
                    <a:pt x="14423" y="9164"/>
                  </a:cubicBezTo>
                  <a:cubicBezTo>
                    <a:pt x="14131" y="9005"/>
                    <a:pt x="13753" y="8992"/>
                    <a:pt x="13430" y="8966"/>
                  </a:cubicBezTo>
                  <a:cubicBezTo>
                    <a:pt x="13338" y="8957"/>
                    <a:pt x="13245" y="8948"/>
                    <a:pt x="13152" y="8945"/>
                  </a:cubicBezTo>
                  <a:cubicBezTo>
                    <a:pt x="13272" y="7967"/>
                    <a:pt x="13219" y="6946"/>
                    <a:pt x="13133" y="6030"/>
                  </a:cubicBezTo>
                  <a:cubicBezTo>
                    <a:pt x="13055" y="5190"/>
                    <a:pt x="12912" y="3999"/>
                    <a:pt x="11950" y="3719"/>
                  </a:cubicBezTo>
                  <a:cubicBezTo>
                    <a:pt x="11827" y="3684"/>
                    <a:pt x="11708" y="3667"/>
                    <a:pt x="11593" y="3667"/>
                  </a:cubicBezTo>
                  <a:cubicBezTo>
                    <a:pt x="10748" y="3667"/>
                    <a:pt x="10101" y="4550"/>
                    <a:pt x="9635" y="5172"/>
                  </a:cubicBezTo>
                  <a:cubicBezTo>
                    <a:pt x="9273" y="5655"/>
                    <a:pt x="8897" y="6213"/>
                    <a:pt x="8577" y="6805"/>
                  </a:cubicBezTo>
                  <a:cubicBezTo>
                    <a:pt x="8567" y="6792"/>
                    <a:pt x="8554" y="6782"/>
                    <a:pt x="8541" y="6773"/>
                  </a:cubicBezTo>
                  <a:cubicBezTo>
                    <a:pt x="8223" y="6565"/>
                    <a:pt x="7845" y="6448"/>
                    <a:pt x="7515" y="6252"/>
                  </a:cubicBezTo>
                  <a:cubicBezTo>
                    <a:pt x="7376" y="6169"/>
                    <a:pt x="7244" y="6076"/>
                    <a:pt x="7111" y="5984"/>
                  </a:cubicBezTo>
                  <a:cubicBezTo>
                    <a:pt x="7197" y="5796"/>
                    <a:pt x="7282" y="5610"/>
                    <a:pt x="7369" y="5430"/>
                  </a:cubicBezTo>
                  <a:cubicBezTo>
                    <a:pt x="8000" y="4106"/>
                    <a:pt x="9202" y="1381"/>
                    <a:pt x="10924" y="1381"/>
                  </a:cubicBezTo>
                  <a:close/>
                  <a:moveTo>
                    <a:pt x="11510" y="4834"/>
                  </a:moveTo>
                  <a:cubicBezTo>
                    <a:pt x="11528" y="4834"/>
                    <a:pt x="11546" y="4834"/>
                    <a:pt x="11564" y="4836"/>
                  </a:cubicBezTo>
                  <a:cubicBezTo>
                    <a:pt x="12313" y="4891"/>
                    <a:pt x="12210" y="5609"/>
                    <a:pt x="12276" y="6273"/>
                  </a:cubicBezTo>
                  <a:cubicBezTo>
                    <a:pt x="12324" y="6759"/>
                    <a:pt x="12343" y="7247"/>
                    <a:pt x="12345" y="7734"/>
                  </a:cubicBezTo>
                  <a:cubicBezTo>
                    <a:pt x="12350" y="8494"/>
                    <a:pt x="12271" y="9266"/>
                    <a:pt x="12281" y="10029"/>
                  </a:cubicBezTo>
                  <a:cubicBezTo>
                    <a:pt x="11099" y="9681"/>
                    <a:pt x="9912" y="9357"/>
                    <a:pt x="8719" y="9056"/>
                  </a:cubicBezTo>
                  <a:cubicBezTo>
                    <a:pt x="9002" y="8422"/>
                    <a:pt x="9195" y="7749"/>
                    <a:pt x="9521" y="7128"/>
                  </a:cubicBezTo>
                  <a:cubicBezTo>
                    <a:pt x="9905" y="6393"/>
                    <a:pt x="10632" y="4834"/>
                    <a:pt x="11510" y="4834"/>
                  </a:cubicBezTo>
                  <a:close/>
                  <a:moveTo>
                    <a:pt x="13049" y="9571"/>
                  </a:moveTo>
                  <a:cubicBezTo>
                    <a:pt x="13152" y="9579"/>
                    <a:pt x="13257" y="9584"/>
                    <a:pt x="13362" y="9597"/>
                  </a:cubicBezTo>
                  <a:cubicBezTo>
                    <a:pt x="13658" y="9632"/>
                    <a:pt x="13964" y="9744"/>
                    <a:pt x="14262" y="9744"/>
                  </a:cubicBezTo>
                  <a:cubicBezTo>
                    <a:pt x="14270" y="9744"/>
                    <a:pt x="14278" y="9744"/>
                    <a:pt x="14286" y="9744"/>
                  </a:cubicBezTo>
                  <a:lnTo>
                    <a:pt x="14286" y="9744"/>
                  </a:lnTo>
                  <a:cubicBezTo>
                    <a:pt x="14214" y="10030"/>
                    <a:pt x="14148" y="10305"/>
                    <a:pt x="14130" y="10588"/>
                  </a:cubicBezTo>
                  <a:cubicBezTo>
                    <a:pt x="13714" y="10459"/>
                    <a:pt x="13297" y="10336"/>
                    <a:pt x="12880" y="10211"/>
                  </a:cubicBezTo>
                  <a:cubicBezTo>
                    <a:pt x="12949" y="10000"/>
                    <a:pt x="13005" y="9787"/>
                    <a:pt x="13049" y="9571"/>
                  </a:cubicBezTo>
                  <a:close/>
                  <a:moveTo>
                    <a:pt x="4124" y="9464"/>
                  </a:moveTo>
                  <a:cubicBezTo>
                    <a:pt x="8147" y="10534"/>
                    <a:pt x="12166" y="11573"/>
                    <a:pt x="16127" y="12855"/>
                  </a:cubicBezTo>
                  <a:cubicBezTo>
                    <a:pt x="15352" y="16908"/>
                    <a:pt x="14605" y="20966"/>
                    <a:pt x="13836" y="25021"/>
                  </a:cubicBezTo>
                  <a:cubicBezTo>
                    <a:pt x="11974" y="24266"/>
                    <a:pt x="10075" y="23606"/>
                    <a:pt x="8135" y="23078"/>
                  </a:cubicBezTo>
                  <a:cubicBezTo>
                    <a:pt x="7122" y="22803"/>
                    <a:pt x="6103" y="22559"/>
                    <a:pt x="5075" y="22348"/>
                  </a:cubicBezTo>
                  <a:cubicBezTo>
                    <a:pt x="4562" y="22242"/>
                    <a:pt x="4047" y="22145"/>
                    <a:pt x="3530" y="22056"/>
                  </a:cubicBezTo>
                  <a:cubicBezTo>
                    <a:pt x="3131" y="21987"/>
                    <a:pt x="2146" y="22018"/>
                    <a:pt x="1827" y="21787"/>
                  </a:cubicBezTo>
                  <a:cubicBezTo>
                    <a:pt x="1360" y="21449"/>
                    <a:pt x="2095" y="18934"/>
                    <a:pt x="2213" y="18335"/>
                  </a:cubicBezTo>
                  <a:cubicBezTo>
                    <a:pt x="2423" y="17265"/>
                    <a:pt x="2644" y="16196"/>
                    <a:pt x="2873" y="15129"/>
                  </a:cubicBezTo>
                  <a:cubicBezTo>
                    <a:pt x="3265" y="13302"/>
                    <a:pt x="3922" y="11355"/>
                    <a:pt x="4124" y="9464"/>
                  </a:cubicBezTo>
                  <a:close/>
                  <a:moveTo>
                    <a:pt x="10861" y="1"/>
                  </a:moveTo>
                  <a:cubicBezTo>
                    <a:pt x="9551" y="1"/>
                    <a:pt x="8559" y="898"/>
                    <a:pt x="7699" y="2155"/>
                  </a:cubicBezTo>
                  <a:cubicBezTo>
                    <a:pt x="6598" y="3766"/>
                    <a:pt x="5152" y="6156"/>
                    <a:pt x="5078" y="8227"/>
                  </a:cubicBezTo>
                  <a:cubicBezTo>
                    <a:pt x="4766" y="8165"/>
                    <a:pt x="4457" y="8099"/>
                    <a:pt x="4145" y="8042"/>
                  </a:cubicBezTo>
                  <a:cubicBezTo>
                    <a:pt x="4094" y="8033"/>
                    <a:pt x="4045" y="8028"/>
                    <a:pt x="3998" y="8028"/>
                  </a:cubicBezTo>
                  <a:cubicBezTo>
                    <a:pt x="3848" y="8028"/>
                    <a:pt x="3716" y="8074"/>
                    <a:pt x="3608" y="8147"/>
                  </a:cubicBezTo>
                  <a:cubicBezTo>
                    <a:pt x="3490" y="8170"/>
                    <a:pt x="3391" y="8247"/>
                    <a:pt x="3337" y="8353"/>
                  </a:cubicBezTo>
                  <a:cubicBezTo>
                    <a:pt x="2199" y="10572"/>
                    <a:pt x="1869" y="13406"/>
                    <a:pt x="1350" y="15839"/>
                  </a:cubicBezTo>
                  <a:cubicBezTo>
                    <a:pt x="1047" y="17261"/>
                    <a:pt x="760" y="18687"/>
                    <a:pt x="491" y="20116"/>
                  </a:cubicBezTo>
                  <a:cubicBezTo>
                    <a:pt x="359" y="20818"/>
                    <a:pt x="0" y="21796"/>
                    <a:pt x="415" y="22470"/>
                  </a:cubicBezTo>
                  <a:cubicBezTo>
                    <a:pt x="784" y="23070"/>
                    <a:pt x="1508" y="23116"/>
                    <a:pt x="2129" y="23216"/>
                  </a:cubicBezTo>
                  <a:cubicBezTo>
                    <a:pt x="3510" y="23438"/>
                    <a:pt x="4881" y="23703"/>
                    <a:pt x="6240" y="24033"/>
                  </a:cubicBezTo>
                  <a:cubicBezTo>
                    <a:pt x="8898" y="24682"/>
                    <a:pt x="11499" y="25547"/>
                    <a:pt x="14015" y="26621"/>
                  </a:cubicBezTo>
                  <a:cubicBezTo>
                    <a:pt x="14129" y="26670"/>
                    <a:pt x="14259" y="26696"/>
                    <a:pt x="14388" y="26696"/>
                  </a:cubicBezTo>
                  <a:cubicBezTo>
                    <a:pt x="14695" y="26696"/>
                    <a:pt x="14995" y="26547"/>
                    <a:pt x="15064" y="26194"/>
                  </a:cubicBezTo>
                  <a:cubicBezTo>
                    <a:pt x="15951" y="21638"/>
                    <a:pt x="16873" y="17092"/>
                    <a:pt x="17756" y="12534"/>
                  </a:cubicBezTo>
                  <a:cubicBezTo>
                    <a:pt x="17837" y="12108"/>
                    <a:pt x="17638" y="11724"/>
                    <a:pt x="17216" y="11584"/>
                  </a:cubicBezTo>
                  <a:cubicBezTo>
                    <a:pt x="16602" y="11380"/>
                    <a:pt x="15987" y="11180"/>
                    <a:pt x="15370" y="10982"/>
                  </a:cubicBezTo>
                  <a:cubicBezTo>
                    <a:pt x="15805" y="10220"/>
                    <a:pt x="15870" y="9202"/>
                    <a:pt x="15974" y="8360"/>
                  </a:cubicBezTo>
                  <a:cubicBezTo>
                    <a:pt x="16116" y="7209"/>
                    <a:pt x="16106" y="6036"/>
                    <a:pt x="15847" y="4901"/>
                  </a:cubicBezTo>
                  <a:cubicBezTo>
                    <a:pt x="15407" y="2968"/>
                    <a:pt x="14140" y="1106"/>
                    <a:pt x="12273" y="315"/>
                  </a:cubicBezTo>
                  <a:cubicBezTo>
                    <a:pt x="11763" y="99"/>
                    <a:pt x="11295" y="1"/>
                    <a:pt x="10861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4;p50">
              <a:extLst>
                <a:ext uri="{FF2B5EF4-FFF2-40B4-BE49-F238E27FC236}">
                  <a16:creationId xmlns:a16="http://schemas.microsoft.com/office/drawing/2014/main" id="{5AFB7F7F-72D5-4F30-AE05-4FBDF18462F8}"/>
                </a:ext>
              </a:extLst>
            </p:cNvPr>
            <p:cNvSpPr/>
            <p:nvPr/>
          </p:nvSpPr>
          <p:spPr>
            <a:xfrm>
              <a:off x="5962500" y="1814125"/>
              <a:ext cx="141525" cy="220925"/>
            </a:xfrm>
            <a:custGeom>
              <a:avLst/>
              <a:gdLst/>
              <a:ahLst/>
              <a:cxnLst/>
              <a:rect l="l" t="t" r="r" b="b"/>
              <a:pathLst>
                <a:path w="5661" h="8837" extrusionOk="0">
                  <a:moveTo>
                    <a:pt x="3299" y="0"/>
                  </a:moveTo>
                  <a:cubicBezTo>
                    <a:pt x="2478" y="0"/>
                    <a:pt x="1655" y="432"/>
                    <a:pt x="1273" y="1180"/>
                  </a:cubicBezTo>
                  <a:cubicBezTo>
                    <a:pt x="787" y="2132"/>
                    <a:pt x="964" y="3489"/>
                    <a:pt x="1748" y="4247"/>
                  </a:cubicBezTo>
                  <a:cubicBezTo>
                    <a:pt x="1701" y="4380"/>
                    <a:pt x="1653" y="4515"/>
                    <a:pt x="1608" y="4650"/>
                  </a:cubicBezTo>
                  <a:cubicBezTo>
                    <a:pt x="982" y="5511"/>
                    <a:pt x="471" y="6513"/>
                    <a:pt x="96" y="7452"/>
                  </a:cubicBezTo>
                  <a:cubicBezTo>
                    <a:pt x="1" y="7690"/>
                    <a:pt x="158" y="8008"/>
                    <a:pt x="370" y="8125"/>
                  </a:cubicBezTo>
                  <a:cubicBezTo>
                    <a:pt x="833" y="8384"/>
                    <a:pt x="1691" y="8836"/>
                    <a:pt x="2393" y="8836"/>
                  </a:cubicBezTo>
                  <a:cubicBezTo>
                    <a:pt x="2778" y="8836"/>
                    <a:pt x="3116" y="8701"/>
                    <a:pt x="3318" y="8323"/>
                  </a:cubicBezTo>
                  <a:cubicBezTo>
                    <a:pt x="3580" y="7833"/>
                    <a:pt x="3398" y="7129"/>
                    <a:pt x="3350" y="6610"/>
                  </a:cubicBezTo>
                  <a:cubicBezTo>
                    <a:pt x="3293" y="6005"/>
                    <a:pt x="3228" y="5401"/>
                    <a:pt x="3164" y="4797"/>
                  </a:cubicBezTo>
                  <a:cubicBezTo>
                    <a:pt x="3768" y="4744"/>
                    <a:pt x="4267" y="4322"/>
                    <a:pt x="4591" y="3759"/>
                  </a:cubicBezTo>
                  <a:cubicBezTo>
                    <a:pt x="5660" y="2813"/>
                    <a:pt x="5627" y="609"/>
                    <a:pt x="3955" y="97"/>
                  </a:cubicBezTo>
                  <a:cubicBezTo>
                    <a:pt x="3742" y="32"/>
                    <a:pt x="3521" y="0"/>
                    <a:pt x="3299" y="0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ABD6B7D-55A8-4688-8E76-C0DCE77FCDBA}"/>
              </a:ext>
            </a:extLst>
          </p:cNvPr>
          <p:cNvCxnSpPr>
            <a:cxnSpLocks/>
          </p:cNvCxnSpPr>
          <p:nvPr/>
        </p:nvCxnSpPr>
        <p:spPr>
          <a:xfrm flipV="1">
            <a:off x="4763681" y="2683507"/>
            <a:ext cx="394009" cy="10539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DB37F8-5A4E-4ECC-86C8-FCF93EC61637}"/>
              </a:ext>
            </a:extLst>
          </p:cNvPr>
          <p:cNvSpPr txBox="1"/>
          <p:nvPr/>
        </p:nvSpPr>
        <p:spPr>
          <a:xfrm>
            <a:off x="4429212" y="3737496"/>
            <a:ext cx="865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f(x)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5A9BB5-89CC-4E51-BE02-290D2F0E0B09}"/>
              </a:ext>
            </a:extLst>
          </p:cNvPr>
          <p:cNvCxnSpPr>
            <a:cxnSpLocks/>
          </p:cNvCxnSpPr>
          <p:nvPr/>
        </p:nvCxnSpPr>
        <p:spPr>
          <a:xfrm flipV="1">
            <a:off x="7153921" y="2611331"/>
            <a:ext cx="754528" cy="1126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4F32F66-07F2-4FF0-B3B3-F99B69912E9B}"/>
              </a:ext>
            </a:extLst>
          </p:cNvPr>
          <p:cNvSpPr txBox="1"/>
          <p:nvPr/>
        </p:nvSpPr>
        <p:spPr>
          <a:xfrm>
            <a:off x="6521605" y="3773276"/>
            <a:ext cx="787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-US" sz="2000" baseline="-25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1A9F31-FD4E-46F7-9098-9F67DC19EE8A}"/>
              </a:ext>
            </a:extLst>
          </p:cNvPr>
          <p:cNvCxnSpPr>
            <a:cxnSpLocks/>
          </p:cNvCxnSpPr>
          <p:nvPr/>
        </p:nvCxnSpPr>
        <p:spPr>
          <a:xfrm flipV="1">
            <a:off x="3038318" y="2531010"/>
            <a:ext cx="1279264" cy="851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1E22FCB-9B6F-43C3-8A5E-C449C0311A9F}"/>
              </a:ext>
            </a:extLst>
          </p:cNvPr>
          <p:cNvSpPr txBox="1"/>
          <p:nvPr/>
        </p:nvSpPr>
        <p:spPr>
          <a:xfrm>
            <a:off x="1800972" y="3390929"/>
            <a:ext cx="23327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giá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trị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biểu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endParaRPr lang="en-US" sz="15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9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8" grpId="0"/>
      <p:bldP spid="18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-192622" y="727512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MỤC LỤC</a:t>
            </a:r>
            <a:endParaRPr sz="3200" dirty="0"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1398275" y="1401825"/>
            <a:ext cx="69633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1800" dirty="0" err="1"/>
              <a:t>Đặt</a:t>
            </a:r>
            <a:r>
              <a:rPr lang="en-US" sz="1800" dirty="0"/>
              <a:t> </a:t>
            </a:r>
            <a:r>
              <a:rPr lang="en-US" sz="1800" dirty="0" err="1"/>
              <a:t>vấn</a:t>
            </a:r>
            <a:r>
              <a:rPr lang="en-US" sz="1800" dirty="0"/>
              <a:t> </a:t>
            </a:r>
            <a:r>
              <a:rPr lang="en-US" sz="1800" dirty="0" err="1"/>
              <a:t>đề</a:t>
            </a:r>
            <a:endParaRPr lang="en-US" sz="1800" dirty="0"/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1800" dirty="0" err="1"/>
              <a:t>Nội</a:t>
            </a:r>
            <a:r>
              <a:rPr lang="en-US" sz="1800" dirty="0"/>
              <a:t> </a:t>
            </a:r>
            <a:r>
              <a:rPr lang="en-US" sz="1800" dirty="0" err="1"/>
              <a:t>suy</a:t>
            </a:r>
            <a:r>
              <a:rPr lang="en-US" sz="1800" dirty="0"/>
              <a:t> </a:t>
            </a:r>
            <a:r>
              <a:rPr lang="en-US" sz="1800" dirty="0" err="1"/>
              <a:t>đa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1800" dirty="0"/>
              <a:t>Sai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đa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</a:t>
            </a:r>
            <a:r>
              <a:rPr lang="en-US" sz="1800" dirty="0" err="1"/>
              <a:t>suy</a:t>
            </a:r>
            <a:r>
              <a:rPr lang="en-US" sz="1800" dirty="0"/>
              <a:t> 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1800" dirty="0" err="1"/>
              <a:t>Chọn</a:t>
            </a:r>
            <a:r>
              <a:rPr lang="en-US" sz="1800" dirty="0"/>
              <a:t> </a:t>
            </a:r>
            <a:r>
              <a:rPr lang="en-US" sz="1800" dirty="0" err="1"/>
              <a:t>mốc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</a:t>
            </a:r>
            <a:r>
              <a:rPr lang="en-US" sz="1800" dirty="0" err="1"/>
              <a:t>suy</a:t>
            </a:r>
            <a:r>
              <a:rPr lang="en-US" sz="1800" dirty="0"/>
              <a:t> </a:t>
            </a:r>
            <a:r>
              <a:rPr lang="en-US" sz="1800" dirty="0" err="1"/>
              <a:t>tối</a:t>
            </a:r>
            <a:r>
              <a:rPr lang="en-US" sz="1800" dirty="0"/>
              <a:t> </a:t>
            </a:r>
            <a:r>
              <a:rPr lang="en-US" sz="1800" dirty="0" err="1"/>
              <a:t>ưu</a:t>
            </a:r>
            <a:r>
              <a:rPr lang="en-US" sz="1800" dirty="0"/>
              <a:t> 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en-US" sz="1800" dirty="0" err="1"/>
              <a:t>Sơ</a:t>
            </a:r>
            <a:r>
              <a:rPr lang="en-US" sz="1800" dirty="0"/>
              <a:t> </a:t>
            </a:r>
            <a:r>
              <a:rPr lang="en-US" sz="1800" dirty="0" err="1"/>
              <a:t>đồ</a:t>
            </a:r>
            <a:r>
              <a:rPr lang="en-US" sz="1800" dirty="0"/>
              <a:t> </a:t>
            </a:r>
            <a:r>
              <a:rPr lang="en-US" sz="1800" dirty="0" err="1"/>
              <a:t>Hoocne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 err="1"/>
              <a:t>bài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</a:t>
            </a:r>
            <a:r>
              <a:rPr lang="en-US" sz="1800" dirty="0" err="1"/>
              <a:t>suy</a:t>
            </a:r>
            <a:endParaRPr sz="1800" dirty="0"/>
          </a:p>
        </p:txBody>
      </p:sp>
      <p:sp>
        <p:nvSpPr>
          <p:cNvPr id="189" name="Google Shape;189;p30"/>
          <p:cNvSpPr txBox="1"/>
          <p:nvPr/>
        </p:nvSpPr>
        <p:spPr>
          <a:xfrm>
            <a:off x="1405150" y="4312435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rPr>
              <a:t>You can delete this slide when you’re done editing the presentation.</a:t>
            </a:r>
            <a:endParaRPr sz="1200">
              <a:solidFill>
                <a:schemeClr val="accent2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grpSp>
        <p:nvGrpSpPr>
          <p:cNvPr id="8" name="Google Shape;573;p53">
            <a:extLst>
              <a:ext uri="{FF2B5EF4-FFF2-40B4-BE49-F238E27FC236}">
                <a16:creationId xmlns:a16="http://schemas.microsoft.com/office/drawing/2014/main" id="{A82C6973-1F0B-4892-B420-82D8D78CC2B1}"/>
              </a:ext>
            </a:extLst>
          </p:cNvPr>
          <p:cNvGrpSpPr/>
          <p:nvPr/>
        </p:nvGrpSpPr>
        <p:grpSpPr>
          <a:xfrm>
            <a:off x="6058508" y="347731"/>
            <a:ext cx="1650483" cy="1672933"/>
            <a:chOff x="-331425" y="1579700"/>
            <a:chExt cx="1880250" cy="1905825"/>
          </a:xfrm>
        </p:grpSpPr>
        <p:sp>
          <p:nvSpPr>
            <p:cNvPr id="9" name="Google Shape;574;p53">
              <a:extLst>
                <a:ext uri="{FF2B5EF4-FFF2-40B4-BE49-F238E27FC236}">
                  <a16:creationId xmlns:a16="http://schemas.microsoft.com/office/drawing/2014/main" id="{F7FA93B6-4164-498F-9A1E-45307120D9BA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5;p53">
              <a:extLst>
                <a:ext uri="{FF2B5EF4-FFF2-40B4-BE49-F238E27FC236}">
                  <a16:creationId xmlns:a16="http://schemas.microsoft.com/office/drawing/2014/main" id="{ABF6B73D-E8E1-40CB-88E2-36C14AFED8A0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6;p53">
              <a:extLst>
                <a:ext uri="{FF2B5EF4-FFF2-40B4-BE49-F238E27FC236}">
                  <a16:creationId xmlns:a16="http://schemas.microsoft.com/office/drawing/2014/main" id="{91670D7B-4F25-4B37-B2B5-293D7956C1BE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AFD73072-0D82-4EF8-8576-8519D9FC1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9153">
            <a:off x="6377552" y="918166"/>
            <a:ext cx="1222365" cy="96731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12459;p71">
            <a:extLst>
              <a:ext uri="{FF2B5EF4-FFF2-40B4-BE49-F238E27FC236}">
                <a16:creationId xmlns:a16="http://schemas.microsoft.com/office/drawing/2014/main" id="{4EE6B9AD-5D96-4868-8718-AF345EB41020}"/>
              </a:ext>
            </a:extLst>
          </p:cNvPr>
          <p:cNvGrpSpPr/>
          <p:nvPr/>
        </p:nvGrpSpPr>
        <p:grpSpPr>
          <a:xfrm>
            <a:off x="2324193" y="1283166"/>
            <a:ext cx="485914" cy="493596"/>
            <a:chOff x="7528096" y="2450059"/>
            <a:chExt cx="327976" cy="324316"/>
          </a:xfrm>
        </p:grpSpPr>
        <p:sp>
          <p:nvSpPr>
            <p:cNvPr id="8" name="Google Shape;12460;p71">
              <a:extLst>
                <a:ext uri="{FF2B5EF4-FFF2-40B4-BE49-F238E27FC236}">
                  <a16:creationId xmlns:a16="http://schemas.microsoft.com/office/drawing/2014/main" id="{434A7F6E-C7C0-42F9-924A-249FD0974563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461;p71">
              <a:extLst>
                <a:ext uri="{FF2B5EF4-FFF2-40B4-BE49-F238E27FC236}">
                  <a16:creationId xmlns:a16="http://schemas.microsoft.com/office/drawing/2014/main" id="{EC8C2CC0-9922-48F8-8F4B-4CB21CAC6BFD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462;p71">
              <a:extLst>
                <a:ext uri="{FF2B5EF4-FFF2-40B4-BE49-F238E27FC236}">
                  <a16:creationId xmlns:a16="http://schemas.microsoft.com/office/drawing/2014/main" id="{2C521B16-0771-4912-88CC-1947D8408834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463;p71">
              <a:extLst>
                <a:ext uri="{FF2B5EF4-FFF2-40B4-BE49-F238E27FC236}">
                  <a16:creationId xmlns:a16="http://schemas.microsoft.com/office/drawing/2014/main" id="{49BCCBC7-AC65-42C7-8078-78BFFBE78269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64;p71">
              <a:extLst>
                <a:ext uri="{FF2B5EF4-FFF2-40B4-BE49-F238E27FC236}">
                  <a16:creationId xmlns:a16="http://schemas.microsoft.com/office/drawing/2014/main" id="{E6B670B4-7ADE-490A-BDE1-3B3A76ADBA1F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ADA6C97-34B4-4C57-BEB4-10E673C8AF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10371"/>
              </p:ext>
            </p:extLst>
          </p:nvPr>
        </p:nvGraphicFramePr>
        <p:xfrm>
          <a:off x="1670676" y="1134730"/>
          <a:ext cx="6096000" cy="2723841"/>
        </p:xfrm>
        <a:graphic>
          <a:graphicData uri="http://schemas.openxmlformats.org/drawingml/2006/table">
            <a:tbl>
              <a:tblPr firstRow="1" bandRow="1">
                <a:tableStyleId>{8214105A-B8B0-4102-97F8-07BAD4AD95D6}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226450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6679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98532890"/>
                    </a:ext>
                  </a:extLst>
                </a:gridCol>
              </a:tblGrid>
              <a:tr h="907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98844"/>
                  </a:ext>
                </a:extLst>
              </a:tr>
              <a:tr h="9079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921113"/>
                  </a:ext>
                </a:extLst>
              </a:tr>
              <a:tr h="90794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373225"/>
                  </a:ext>
                </a:extLst>
              </a:tr>
            </a:tbl>
          </a:graphicData>
        </a:graphic>
      </p:graphicFrame>
      <p:grpSp>
        <p:nvGrpSpPr>
          <p:cNvPr id="20" name="Google Shape;12459;p71">
            <a:extLst>
              <a:ext uri="{FF2B5EF4-FFF2-40B4-BE49-F238E27FC236}">
                <a16:creationId xmlns:a16="http://schemas.microsoft.com/office/drawing/2014/main" id="{BDF9DB29-6A84-44F4-A2A3-3BA26D200818}"/>
              </a:ext>
            </a:extLst>
          </p:cNvPr>
          <p:cNvGrpSpPr/>
          <p:nvPr/>
        </p:nvGrpSpPr>
        <p:grpSpPr>
          <a:xfrm>
            <a:off x="2294456" y="3050314"/>
            <a:ext cx="545387" cy="566434"/>
            <a:chOff x="7528096" y="2450059"/>
            <a:chExt cx="327976" cy="324316"/>
          </a:xfrm>
        </p:grpSpPr>
        <p:sp>
          <p:nvSpPr>
            <p:cNvPr id="21" name="Google Shape;12460;p71">
              <a:extLst>
                <a:ext uri="{FF2B5EF4-FFF2-40B4-BE49-F238E27FC236}">
                  <a16:creationId xmlns:a16="http://schemas.microsoft.com/office/drawing/2014/main" id="{F888EC43-7401-4638-9083-DD1CEBBC2337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61;p71">
              <a:extLst>
                <a:ext uri="{FF2B5EF4-FFF2-40B4-BE49-F238E27FC236}">
                  <a16:creationId xmlns:a16="http://schemas.microsoft.com/office/drawing/2014/main" id="{F28FF871-98FD-41BC-9217-910E8F61FB97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2;p71">
              <a:extLst>
                <a:ext uri="{FF2B5EF4-FFF2-40B4-BE49-F238E27FC236}">
                  <a16:creationId xmlns:a16="http://schemas.microsoft.com/office/drawing/2014/main" id="{96AD1276-A7D6-428A-A650-64F9C12A1798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63;p71">
              <a:extLst>
                <a:ext uri="{FF2B5EF4-FFF2-40B4-BE49-F238E27FC236}">
                  <a16:creationId xmlns:a16="http://schemas.microsoft.com/office/drawing/2014/main" id="{38DA6E18-FBAB-4CEE-8D0C-D551AB1033A3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64;p71">
              <a:extLst>
                <a:ext uri="{FF2B5EF4-FFF2-40B4-BE49-F238E27FC236}">
                  <a16:creationId xmlns:a16="http://schemas.microsoft.com/office/drawing/2014/main" id="{0F801D37-04CC-45D5-9B56-0AD1B5BBD7F5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459;p71">
            <a:extLst>
              <a:ext uri="{FF2B5EF4-FFF2-40B4-BE49-F238E27FC236}">
                <a16:creationId xmlns:a16="http://schemas.microsoft.com/office/drawing/2014/main" id="{0E5E6618-F72E-4982-862A-D07A81044A0D}"/>
              </a:ext>
            </a:extLst>
          </p:cNvPr>
          <p:cNvGrpSpPr/>
          <p:nvPr/>
        </p:nvGrpSpPr>
        <p:grpSpPr>
          <a:xfrm>
            <a:off x="6496596" y="2220670"/>
            <a:ext cx="545387" cy="566434"/>
            <a:chOff x="7528094" y="2450060"/>
            <a:chExt cx="327976" cy="324316"/>
          </a:xfrm>
        </p:grpSpPr>
        <p:sp>
          <p:nvSpPr>
            <p:cNvPr id="27" name="Google Shape;12460;p71">
              <a:extLst>
                <a:ext uri="{FF2B5EF4-FFF2-40B4-BE49-F238E27FC236}">
                  <a16:creationId xmlns:a16="http://schemas.microsoft.com/office/drawing/2014/main" id="{5775963B-4B1B-4D67-97EC-9368F36FA464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461;p71">
              <a:extLst>
                <a:ext uri="{FF2B5EF4-FFF2-40B4-BE49-F238E27FC236}">
                  <a16:creationId xmlns:a16="http://schemas.microsoft.com/office/drawing/2014/main" id="{D0EAC9B7-9581-465D-BD56-1C7F29765395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462;p71">
              <a:extLst>
                <a:ext uri="{FF2B5EF4-FFF2-40B4-BE49-F238E27FC236}">
                  <a16:creationId xmlns:a16="http://schemas.microsoft.com/office/drawing/2014/main" id="{5528D341-954C-4DD2-8265-DBB708DC4108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463;p71">
              <a:extLst>
                <a:ext uri="{FF2B5EF4-FFF2-40B4-BE49-F238E27FC236}">
                  <a16:creationId xmlns:a16="http://schemas.microsoft.com/office/drawing/2014/main" id="{037E8505-F972-4B8E-ADBD-9C1DA540E1C9}"/>
                </a:ext>
              </a:extLst>
            </p:cNvPr>
            <p:cNvSpPr/>
            <p:nvPr/>
          </p:nvSpPr>
          <p:spPr>
            <a:xfrm>
              <a:off x="7528094" y="2450060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2464;p71">
              <a:extLst>
                <a:ext uri="{FF2B5EF4-FFF2-40B4-BE49-F238E27FC236}">
                  <a16:creationId xmlns:a16="http://schemas.microsoft.com/office/drawing/2014/main" id="{A2A47C4A-CCA6-4042-8308-4F43BA514FF9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" name="Google Shape;12459;p71">
            <a:extLst>
              <a:ext uri="{FF2B5EF4-FFF2-40B4-BE49-F238E27FC236}">
                <a16:creationId xmlns:a16="http://schemas.microsoft.com/office/drawing/2014/main" id="{2BB38A08-E7DB-411D-ACC0-C35C12878C9C}"/>
              </a:ext>
            </a:extLst>
          </p:cNvPr>
          <p:cNvGrpSpPr/>
          <p:nvPr/>
        </p:nvGrpSpPr>
        <p:grpSpPr>
          <a:xfrm>
            <a:off x="6524484" y="3113245"/>
            <a:ext cx="545387" cy="566434"/>
            <a:chOff x="7528096" y="2450059"/>
            <a:chExt cx="327976" cy="324316"/>
          </a:xfrm>
        </p:grpSpPr>
        <p:sp>
          <p:nvSpPr>
            <p:cNvPr id="33" name="Google Shape;12460;p71">
              <a:extLst>
                <a:ext uri="{FF2B5EF4-FFF2-40B4-BE49-F238E27FC236}">
                  <a16:creationId xmlns:a16="http://schemas.microsoft.com/office/drawing/2014/main" id="{EB052C21-8971-497D-A944-C718E26A3A7F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461;p71">
              <a:extLst>
                <a:ext uri="{FF2B5EF4-FFF2-40B4-BE49-F238E27FC236}">
                  <a16:creationId xmlns:a16="http://schemas.microsoft.com/office/drawing/2014/main" id="{AD9F08E1-23C8-44B5-B861-9D40C80A69C9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462;p71">
              <a:extLst>
                <a:ext uri="{FF2B5EF4-FFF2-40B4-BE49-F238E27FC236}">
                  <a16:creationId xmlns:a16="http://schemas.microsoft.com/office/drawing/2014/main" id="{ADEC1E96-8403-4814-9D62-248F67149C8F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463;p71">
              <a:extLst>
                <a:ext uri="{FF2B5EF4-FFF2-40B4-BE49-F238E27FC236}">
                  <a16:creationId xmlns:a16="http://schemas.microsoft.com/office/drawing/2014/main" id="{9C3F63D0-4EBD-415C-819A-36425DAEDBAB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464;p71">
              <a:extLst>
                <a:ext uri="{FF2B5EF4-FFF2-40B4-BE49-F238E27FC236}">
                  <a16:creationId xmlns:a16="http://schemas.microsoft.com/office/drawing/2014/main" id="{B7B572A5-755D-4EF3-9BC2-B247571EE2E2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2459;p71">
            <a:extLst>
              <a:ext uri="{FF2B5EF4-FFF2-40B4-BE49-F238E27FC236}">
                <a16:creationId xmlns:a16="http://schemas.microsoft.com/office/drawing/2014/main" id="{F1ACAAF2-2F62-4B5E-A119-99381752A195}"/>
              </a:ext>
            </a:extLst>
          </p:cNvPr>
          <p:cNvGrpSpPr/>
          <p:nvPr/>
        </p:nvGrpSpPr>
        <p:grpSpPr>
          <a:xfrm>
            <a:off x="4445983" y="2240579"/>
            <a:ext cx="545387" cy="566434"/>
            <a:chOff x="7528096" y="2450059"/>
            <a:chExt cx="327976" cy="324316"/>
          </a:xfrm>
        </p:grpSpPr>
        <p:sp>
          <p:nvSpPr>
            <p:cNvPr id="39" name="Google Shape;12460;p71">
              <a:extLst>
                <a:ext uri="{FF2B5EF4-FFF2-40B4-BE49-F238E27FC236}">
                  <a16:creationId xmlns:a16="http://schemas.microsoft.com/office/drawing/2014/main" id="{9E124832-9F3C-4455-8440-A5E8C891B327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461;p71">
              <a:extLst>
                <a:ext uri="{FF2B5EF4-FFF2-40B4-BE49-F238E27FC236}">
                  <a16:creationId xmlns:a16="http://schemas.microsoft.com/office/drawing/2014/main" id="{0F195A0A-AD7C-49AA-BB72-F7DD9AB44831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462;p71">
              <a:extLst>
                <a:ext uri="{FF2B5EF4-FFF2-40B4-BE49-F238E27FC236}">
                  <a16:creationId xmlns:a16="http://schemas.microsoft.com/office/drawing/2014/main" id="{5C9FA193-D029-401D-81EB-C5B0A7A23B25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463;p71">
              <a:extLst>
                <a:ext uri="{FF2B5EF4-FFF2-40B4-BE49-F238E27FC236}">
                  <a16:creationId xmlns:a16="http://schemas.microsoft.com/office/drawing/2014/main" id="{86E4C915-2221-451B-B027-AD63E6DA9DFE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464;p71">
              <a:extLst>
                <a:ext uri="{FF2B5EF4-FFF2-40B4-BE49-F238E27FC236}">
                  <a16:creationId xmlns:a16="http://schemas.microsoft.com/office/drawing/2014/main" id="{5D02FD85-967E-4149-9316-4DEF00C5130F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12459;p71">
            <a:extLst>
              <a:ext uri="{FF2B5EF4-FFF2-40B4-BE49-F238E27FC236}">
                <a16:creationId xmlns:a16="http://schemas.microsoft.com/office/drawing/2014/main" id="{AD1C1876-2625-4B27-8CAC-EEB5395B15AE}"/>
              </a:ext>
            </a:extLst>
          </p:cNvPr>
          <p:cNvGrpSpPr/>
          <p:nvPr/>
        </p:nvGrpSpPr>
        <p:grpSpPr>
          <a:xfrm>
            <a:off x="6524485" y="1285546"/>
            <a:ext cx="545387" cy="566434"/>
            <a:chOff x="7528096" y="2450059"/>
            <a:chExt cx="327976" cy="324316"/>
          </a:xfrm>
        </p:grpSpPr>
        <p:sp>
          <p:nvSpPr>
            <p:cNvPr id="45" name="Google Shape;12460;p71">
              <a:extLst>
                <a:ext uri="{FF2B5EF4-FFF2-40B4-BE49-F238E27FC236}">
                  <a16:creationId xmlns:a16="http://schemas.microsoft.com/office/drawing/2014/main" id="{52A0EB16-395C-4346-8AE0-897592090FC0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461;p71">
              <a:extLst>
                <a:ext uri="{FF2B5EF4-FFF2-40B4-BE49-F238E27FC236}">
                  <a16:creationId xmlns:a16="http://schemas.microsoft.com/office/drawing/2014/main" id="{8BB8C827-ADD9-4AD9-8921-2F713C4ED662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462;p71">
              <a:extLst>
                <a:ext uri="{FF2B5EF4-FFF2-40B4-BE49-F238E27FC236}">
                  <a16:creationId xmlns:a16="http://schemas.microsoft.com/office/drawing/2014/main" id="{70D6BE4D-3623-4F3A-BA17-FB4A2D42193E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463;p71">
              <a:extLst>
                <a:ext uri="{FF2B5EF4-FFF2-40B4-BE49-F238E27FC236}">
                  <a16:creationId xmlns:a16="http://schemas.microsoft.com/office/drawing/2014/main" id="{08AB0BDB-E90E-4379-B952-FABEB80A7A91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64;p71">
              <a:extLst>
                <a:ext uri="{FF2B5EF4-FFF2-40B4-BE49-F238E27FC236}">
                  <a16:creationId xmlns:a16="http://schemas.microsoft.com/office/drawing/2014/main" id="{FBD0030C-4B2D-4058-A85E-CC69C78F371C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E09B3DD-DEF9-4194-8141-37366EB22E81}"/>
              </a:ext>
            </a:extLst>
          </p:cNvPr>
          <p:cNvSpPr txBox="1"/>
          <p:nvPr/>
        </p:nvSpPr>
        <p:spPr>
          <a:xfrm>
            <a:off x="4486212" y="1265518"/>
            <a:ext cx="59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CB32AE-A6EC-4A6A-8872-2BAC75F8EC5E}"/>
              </a:ext>
            </a:extLst>
          </p:cNvPr>
          <p:cNvSpPr txBox="1"/>
          <p:nvPr/>
        </p:nvSpPr>
        <p:spPr>
          <a:xfrm>
            <a:off x="2333939" y="2145953"/>
            <a:ext cx="59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2C32B7-8530-4093-83C2-43F98AD9159F}"/>
              </a:ext>
            </a:extLst>
          </p:cNvPr>
          <p:cNvSpPr txBox="1"/>
          <p:nvPr/>
        </p:nvSpPr>
        <p:spPr>
          <a:xfrm>
            <a:off x="4486212" y="3103462"/>
            <a:ext cx="59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2211B7-5349-47F1-B066-3C60DBAEED1C}"/>
              </a:ext>
            </a:extLst>
          </p:cNvPr>
          <p:cNvSpPr txBox="1"/>
          <p:nvPr/>
        </p:nvSpPr>
        <p:spPr>
          <a:xfrm>
            <a:off x="1770378" y="331904"/>
            <a:ext cx="260938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endParaRPr lang="en-US" sz="25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4" name="Google Shape;205;p31">
            <a:extLst>
              <a:ext uri="{FF2B5EF4-FFF2-40B4-BE49-F238E27FC236}">
                <a16:creationId xmlns:a16="http://schemas.microsoft.com/office/drawing/2014/main" id="{778FE687-B7C5-4615-B2BF-7DAFE782BD56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2817456" flipH="1">
            <a:off x="4144158" y="608578"/>
            <a:ext cx="845643" cy="3186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53E02F6-BD5B-4FCE-A9C9-16466A11706F}"/>
              </a:ext>
            </a:extLst>
          </p:cNvPr>
          <p:cNvSpPr txBox="1"/>
          <p:nvPr/>
        </p:nvSpPr>
        <p:spPr>
          <a:xfrm>
            <a:off x="6570514" y="2146934"/>
            <a:ext cx="59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486448-7715-4E24-A671-DD8E5843A5B1}"/>
              </a:ext>
            </a:extLst>
          </p:cNvPr>
          <p:cNvSpPr txBox="1"/>
          <p:nvPr/>
        </p:nvSpPr>
        <p:spPr>
          <a:xfrm>
            <a:off x="4445957" y="2124224"/>
            <a:ext cx="597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?</a:t>
            </a:r>
          </a:p>
        </p:txBody>
      </p:sp>
      <p:grpSp>
        <p:nvGrpSpPr>
          <p:cNvPr id="75" name="Google Shape;12459;p71">
            <a:extLst>
              <a:ext uri="{FF2B5EF4-FFF2-40B4-BE49-F238E27FC236}">
                <a16:creationId xmlns:a16="http://schemas.microsoft.com/office/drawing/2014/main" id="{75D51891-F35D-466A-ABC4-788B00CA28B4}"/>
              </a:ext>
            </a:extLst>
          </p:cNvPr>
          <p:cNvGrpSpPr/>
          <p:nvPr/>
        </p:nvGrpSpPr>
        <p:grpSpPr>
          <a:xfrm>
            <a:off x="4445983" y="2257451"/>
            <a:ext cx="545387" cy="566434"/>
            <a:chOff x="7528096" y="2450059"/>
            <a:chExt cx="327976" cy="324316"/>
          </a:xfrm>
        </p:grpSpPr>
        <p:sp>
          <p:nvSpPr>
            <p:cNvPr id="76" name="Google Shape;12460;p71">
              <a:extLst>
                <a:ext uri="{FF2B5EF4-FFF2-40B4-BE49-F238E27FC236}">
                  <a16:creationId xmlns:a16="http://schemas.microsoft.com/office/drawing/2014/main" id="{BF7FA1C1-DA5C-457E-98C6-301D7CCF3A86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461;p71">
              <a:extLst>
                <a:ext uri="{FF2B5EF4-FFF2-40B4-BE49-F238E27FC236}">
                  <a16:creationId xmlns:a16="http://schemas.microsoft.com/office/drawing/2014/main" id="{01839566-E86A-423B-A2DB-366724B9B453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462;p71">
              <a:extLst>
                <a:ext uri="{FF2B5EF4-FFF2-40B4-BE49-F238E27FC236}">
                  <a16:creationId xmlns:a16="http://schemas.microsoft.com/office/drawing/2014/main" id="{486837D5-3290-40C4-92A4-07721E654FF5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463;p71">
              <a:extLst>
                <a:ext uri="{FF2B5EF4-FFF2-40B4-BE49-F238E27FC236}">
                  <a16:creationId xmlns:a16="http://schemas.microsoft.com/office/drawing/2014/main" id="{5B472B36-4229-4427-AE0A-53F71E2FED54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464;p71">
              <a:extLst>
                <a:ext uri="{FF2B5EF4-FFF2-40B4-BE49-F238E27FC236}">
                  <a16:creationId xmlns:a16="http://schemas.microsoft.com/office/drawing/2014/main" id="{7924BB3A-4656-4E38-95BD-A11228221974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2459;p71">
            <a:extLst>
              <a:ext uri="{FF2B5EF4-FFF2-40B4-BE49-F238E27FC236}">
                <a16:creationId xmlns:a16="http://schemas.microsoft.com/office/drawing/2014/main" id="{571F01A7-D5EC-487B-B89F-09F66785D65A}"/>
              </a:ext>
            </a:extLst>
          </p:cNvPr>
          <p:cNvGrpSpPr/>
          <p:nvPr/>
        </p:nvGrpSpPr>
        <p:grpSpPr>
          <a:xfrm>
            <a:off x="6495282" y="2220670"/>
            <a:ext cx="545387" cy="566434"/>
            <a:chOff x="7528096" y="2450059"/>
            <a:chExt cx="327976" cy="324316"/>
          </a:xfrm>
        </p:grpSpPr>
        <p:sp>
          <p:nvSpPr>
            <p:cNvPr id="82" name="Google Shape;12460;p71">
              <a:extLst>
                <a:ext uri="{FF2B5EF4-FFF2-40B4-BE49-F238E27FC236}">
                  <a16:creationId xmlns:a16="http://schemas.microsoft.com/office/drawing/2014/main" id="{7478F8E3-2956-44C1-89CE-F6AD88859DF7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461;p71">
              <a:extLst>
                <a:ext uri="{FF2B5EF4-FFF2-40B4-BE49-F238E27FC236}">
                  <a16:creationId xmlns:a16="http://schemas.microsoft.com/office/drawing/2014/main" id="{BDF82E52-7BF1-408C-89B5-572900AFCF51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462;p71">
              <a:extLst>
                <a:ext uri="{FF2B5EF4-FFF2-40B4-BE49-F238E27FC236}">
                  <a16:creationId xmlns:a16="http://schemas.microsoft.com/office/drawing/2014/main" id="{5C8B5B8E-895D-45E1-BD6F-50240528C00E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463;p71">
              <a:extLst>
                <a:ext uri="{FF2B5EF4-FFF2-40B4-BE49-F238E27FC236}">
                  <a16:creationId xmlns:a16="http://schemas.microsoft.com/office/drawing/2014/main" id="{2147E317-1F70-4378-A505-DDB67367AD98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64;p71">
              <a:extLst>
                <a:ext uri="{FF2B5EF4-FFF2-40B4-BE49-F238E27FC236}">
                  <a16:creationId xmlns:a16="http://schemas.microsoft.com/office/drawing/2014/main" id="{C589749A-0F89-46CB-A6E3-3382893C627F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12459;p71">
            <a:extLst>
              <a:ext uri="{FF2B5EF4-FFF2-40B4-BE49-F238E27FC236}">
                <a16:creationId xmlns:a16="http://schemas.microsoft.com/office/drawing/2014/main" id="{9BA8ED4E-D376-4AC1-AB58-AB352B7B01F5}"/>
              </a:ext>
            </a:extLst>
          </p:cNvPr>
          <p:cNvGrpSpPr/>
          <p:nvPr/>
        </p:nvGrpSpPr>
        <p:grpSpPr>
          <a:xfrm>
            <a:off x="4353526" y="1294116"/>
            <a:ext cx="545387" cy="566434"/>
            <a:chOff x="7528096" y="2450059"/>
            <a:chExt cx="327976" cy="324316"/>
          </a:xfrm>
        </p:grpSpPr>
        <p:sp>
          <p:nvSpPr>
            <p:cNvPr id="88" name="Google Shape;12460;p71">
              <a:extLst>
                <a:ext uri="{FF2B5EF4-FFF2-40B4-BE49-F238E27FC236}">
                  <a16:creationId xmlns:a16="http://schemas.microsoft.com/office/drawing/2014/main" id="{DFA712B4-735B-422C-B645-083F99C87865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461;p71">
              <a:extLst>
                <a:ext uri="{FF2B5EF4-FFF2-40B4-BE49-F238E27FC236}">
                  <a16:creationId xmlns:a16="http://schemas.microsoft.com/office/drawing/2014/main" id="{305C601D-77C6-494D-8901-1207DA30268A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462;p71">
              <a:extLst>
                <a:ext uri="{FF2B5EF4-FFF2-40B4-BE49-F238E27FC236}">
                  <a16:creationId xmlns:a16="http://schemas.microsoft.com/office/drawing/2014/main" id="{314C2C88-D1A3-41F6-A659-A204CE6F316D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463;p71">
              <a:extLst>
                <a:ext uri="{FF2B5EF4-FFF2-40B4-BE49-F238E27FC236}">
                  <a16:creationId xmlns:a16="http://schemas.microsoft.com/office/drawing/2014/main" id="{F29C2D56-5240-4185-A3B9-EFB95D8B54F5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464;p71">
              <a:extLst>
                <a:ext uri="{FF2B5EF4-FFF2-40B4-BE49-F238E27FC236}">
                  <a16:creationId xmlns:a16="http://schemas.microsoft.com/office/drawing/2014/main" id="{8652A9C6-8180-4726-B9AE-8F609C057767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12459;p71">
            <a:extLst>
              <a:ext uri="{FF2B5EF4-FFF2-40B4-BE49-F238E27FC236}">
                <a16:creationId xmlns:a16="http://schemas.microsoft.com/office/drawing/2014/main" id="{EE125510-03AF-49CE-9EA1-B702AB6FD069}"/>
              </a:ext>
            </a:extLst>
          </p:cNvPr>
          <p:cNvGrpSpPr/>
          <p:nvPr/>
        </p:nvGrpSpPr>
        <p:grpSpPr>
          <a:xfrm>
            <a:off x="2213026" y="2161714"/>
            <a:ext cx="545387" cy="566434"/>
            <a:chOff x="7528096" y="2450059"/>
            <a:chExt cx="327976" cy="324316"/>
          </a:xfrm>
        </p:grpSpPr>
        <p:sp>
          <p:nvSpPr>
            <p:cNvPr id="94" name="Google Shape;12460;p71">
              <a:extLst>
                <a:ext uri="{FF2B5EF4-FFF2-40B4-BE49-F238E27FC236}">
                  <a16:creationId xmlns:a16="http://schemas.microsoft.com/office/drawing/2014/main" id="{9037BD27-715E-4623-99BA-81BBF9A72E21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461;p71">
              <a:extLst>
                <a:ext uri="{FF2B5EF4-FFF2-40B4-BE49-F238E27FC236}">
                  <a16:creationId xmlns:a16="http://schemas.microsoft.com/office/drawing/2014/main" id="{9FFBE0E0-F5F5-49A4-B0A9-31A3DE712289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462;p71">
              <a:extLst>
                <a:ext uri="{FF2B5EF4-FFF2-40B4-BE49-F238E27FC236}">
                  <a16:creationId xmlns:a16="http://schemas.microsoft.com/office/drawing/2014/main" id="{5597C656-9243-4D9B-83C3-B0B7068F53FD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463;p71">
              <a:extLst>
                <a:ext uri="{FF2B5EF4-FFF2-40B4-BE49-F238E27FC236}">
                  <a16:creationId xmlns:a16="http://schemas.microsoft.com/office/drawing/2014/main" id="{742AD5B1-5E05-41EE-B87B-A687CAC0C215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464;p71">
              <a:extLst>
                <a:ext uri="{FF2B5EF4-FFF2-40B4-BE49-F238E27FC236}">
                  <a16:creationId xmlns:a16="http://schemas.microsoft.com/office/drawing/2014/main" id="{48BE2AA4-8319-4180-9800-E8C5AC2A5AF7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12459;p71">
            <a:extLst>
              <a:ext uri="{FF2B5EF4-FFF2-40B4-BE49-F238E27FC236}">
                <a16:creationId xmlns:a16="http://schemas.microsoft.com/office/drawing/2014/main" id="{F798335D-67A4-4954-982A-3ACB71C7134D}"/>
              </a:ext>
            </a:extLst>
          </p:cNvPr>
          <p:cNvGrpSpPr/>
          <p:nvPr/>
        </p:nvGrpSpPr>
        <p:grpSpPr>
          <a:xfrm>
            <a:off x="4379763" y="3103462"/>
            <a:ext cx="545387" cy="566434"/>
            <a:chOff x="7528096" y="2450059"/>
            <a:chExt cx="327976" cy="324316"/>
          </a:xfrm>
        </p:grpSpPr>
        <p:sp>
          <p:nvSpPr>
            <p:cNvPr id="100" name="Google Shape;12460;p71">
              <a:extLst>
                <a:ext uri="{FF2B5EF4-FFF2-40B4-BE49-F238E27FC236}">
                  <a16:creationId xmlns:a16="http://schemas.microsoft.com/office/drawing/2014/main" id="{FC7D27A2-EFC8-41C0-A04A-5F2417EBB67C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461;p71">
              <a:extLst>
                <a:ext uri="{FF2B5EF4-FFF2-40B4-BE49-F238E27FC236}">
                  <a16:creationId xmlns:a16="http://schemas.microsoft.com/office/drawing/2014/main" id="{72C1DF63-FF91-42C3-AD01-EBE0041AACF8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462;p71">
              <a:extLst>
                <a:ext uri="{FF2B5EF4-FFF2-40B4-BE49-F238E27FC236}">
                  <a16:creationId xmlns:a16="http://schemas.microsoft.com/office/drawing/2014/main" id="{C42F0A67-7A48-4F9E-8C2B-8CF0C8C31752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463;p71">
              <a:extLst>
                <a:ext uri="{FF2B5EF4-FFF2-40B4-BE49-F238E27FC236}">
                  <a16:creationId xmlns:a16="http://schemas.microsoft.com/office/drawing/2014/main" id="{C7556B9B-B00A-42AB-9941-D69460A4F3E9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464;p71">
              <a:extLst>
                <a:ext uri="{FF2B5EF4-FFF2-40B4-BE49-F238E27FC236}">
                  <a16:creationId xmlns:a16="http://schemas.microsoft.com/office/drawing/2014/main" id="{29582C31-CC3C-4B13-BD4B-8EDE21F9EF7B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180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3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0" grpId="1"/>
      <p:bldP spid="51" grpId="0"/>
      <p:bldP spid="51" grpId="1"/>
      <p:bldP spid="52" grpId="0"/>
      <p:bldP spid="52" grpId="1"/>
      <p:bldP spid="53" grpId="0"/>
      <p:bldP spid="55" grpId="0"/>
      <p:bldP spid="55" grpId="1"/>
      <p:bldP spid="56" grpId="0"/>
      <p:bldP spid="5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Table 59">
            <a:extLst>
              <a:ext uri="{FF2B5EF4-FFF2-40B4-BE49-F238E27FC236}">
                <a16:creationId xmlns:a16="http://schemas.microsoft.com/office/drawing/2014/main" id="{987E36AC-EBE5-4F60-BB9C-5486F6E18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429806"/>
              </p:ext>
            </p:extLst>
          </p:nvPr>
        </p:nvGraphicFramePr>
        <p:xfrm>
          <a:off x="1554349" y="544517"/>
          <a:ext cx="2331860" cy="3897198"/>
        </p:xfrm>
        <a:graphic>
          <a:graphicData uri="http://schemas.openxmlformats.org/drawingml/2006/table">
            <a:tbl>
              <a:tblPr firstRow="1" bandRow="1">
                <a:tableStyleId>{8214105A-B8B0-4102-97F8-07BAD4AD95D6}</a:tableStyleId>
              </a:tblPr>
              <a:tblGrid>
                <a:gridCol w="1165930">
                  <a:extLst>
                    <a:ext uri="{9D8B030D-6E8A-4147-A177-3AD203B41FA5}">
                      <a16:colId xmlns:a16="http://schemas.microsoft.com/office/drawing/2014/main" val="2535872522"/>
                    </a:ext>
                  </a:extLst>
                </a:gridCol>
                <a:gridCol w="1165930">
                  <a:extLst>
                    <a:ext uri="{9D8B030D-6E8A-4147-A177-3AD203B41FA5}">
                      <a16:colId xmlns:a16="http://schemas.microsoft.com/office/drawing/2014/main" val="2265544497"/>
                    </a:ext>
                  </a:extLst>
                </a:gridCol>
              </a:tblGrid>
              <a:tr h="6495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158646"/>
                  </a:ext>
                </a:extLst>
              </a:tr>
              <a:tr h="6495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886342"/>
                  </a:ext>
                </a:extLst>
              </a:tr>
              <a:tr h="6495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243202"/>
                  </a:ext>
                </a:extLst>
              </a:tr>
              <a:tr h="6495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461732"/>
                  </a:ext>
                </a:extLst>
              </a:tr>
              <a:tr h="6495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480990"/>
                  </a:ext>
                </a:extLst>
              </a:tr>
              <a:tr h="6495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32017"/>
                  </a:ext>
                </a:extLst>
              </a:tr>
            </a:tbl>
          </a:graphicData>
        </a:graphic>
      </p:graphicFrame>
      <p:sp>
        <p:nvSpPr>
          <p:cNvPr id="85" name="TextBox 84">
            <a:extLst>
              <a:ext uri="{FF2B5EF4-FFF2-40B4-BE49-F238E27FC236}">
                <a16:creationId xmlns:a16="http://schemas.microsoft.com/office/drawing/2014/main" id="{2F68EAFC-70E0-465E-AC80-76B436B31E3F}"/>
              </a:ext>
            </a:extLst>
          </p:cNvPr>
          <p:cNvSpPr txBox="1"/>
          <p:nvPr/>
        </p:nvSpPr>
        <p:spPr>
          <a:xfrm>
            <a:off x="1969542" y="521032"/>
            <a:ext cx="104969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en-US" sz="2500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endParaRPr lang="en-US" sz="25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C2AA34-9E0C-401B-A4BA-F6C36ACA9173}"/>
              </a:ext>
            </a:extLst>
          </p:cNvPr>
          <p:cNvSpPr txBox="1"/>
          <p:nvPr/>
        </p:nvSpPr>
        <p:spPr>
          <a:xfrm>
            <a:off x="3052134" y="500480"/>
            <a:ext cx="170950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500" baseline="-250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500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5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     </a:t>
            </a:r>
          </a:p>
        </p:txBody>
      </p:sp>
      <p:pic>
        <p:nvPicPr>
          <p:cNvPr id="89" name="Picture 88" descr="A picture containing clipart&#10;&#10;Description automatically generated">
            <a:extLst>
              <a:ext uri="{FF2B5EF4-FFF2-40B4-BE49-F238E27FC236}">
                <a16:creationId xmlns:a16="http://schemas.microsoft.com/office/drawing/2014/main" id="{0FE0CA3D-517F-4C36-90A3-9F313B84F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09" y="396579"/>
            <a:ext cx="2331860" cy="173432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3F2FAFF8-BFCD-4083-B45A-4F580B8CE88E}"/>
              </a:ext>
            </a:extLst>
          </p:cNvPr>
          <p:cNvSpPr txBox="1"/>
          <p:nvPr/>
        </p:nvSpPr>
        <p:spPr>
          <a:xfrm>
            <a:off x="5575124" y="641309"/>
            <a:ext cx="101847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accent2"/>
                </a:solidFill>
              </a:rPr>
              <a:t>F(x) </a:t>
            </a:r>
          </a:p>
          <a:p>
            <a:endParaRPr lang="en-US" dirty="0"/>
          </a:p>
        </p:txBody>
      </p:sp>
      <p:sp>
        <p:nvSpPr>
          <p:cNvPr id="91" name="Arrow: Down 90">
            <a:extLst>
              <a:ext uri="{FF2B5EF4-FFF2-40B4-BE49-F238E27FC236}">
                <a16:creationId xmlns:a16="http://schemas.microsoft.com/office/drawing/2014/main" id="{78DE6501-319E-45D1-A1D8-5DB42FD19CF3}"/>
              </a:ext>
            </a:extLst>
          </p:cNvPr>
          <p:cNvSpPr/>
          <p:nvPr/>
        </p:nvSpPr>
        <p:spPr>
          <a:xfrm>
            <a:off x="6288284" y="2262861"/>
            <a:ext cx="520909" cy="572670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E7307B-4E48-43C0-A52A-93BCA64B031B}"/>
                  </a:ext>
                </a:extLst>
              </p:cNvPr>
              <p:cNvSpPr txBox="1"/>
              <p:nvPr/>
            </p:nvSpPr>
            <p:spPr>
              <a:xfrm>
                <a:off x="5585794" y="3010810"/>
                <a:ext cx="2602437" cy="69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</a:rPr>
                  <a:t>F(x) 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P</a:t>
                </a:r>
                <a:r>
                  <a:rPr lang="en-US" sz="25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(x) </a:t>
                </a:r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AE7307B-4E48-43C0-A52A-93BCA64B0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794" y="3010810"/>
                <a:ext cx="2602437" cy="692497"/>
              </a:xfrm>
              <a:prstGeom prst="rect">
                <a:avLst/>
              </a:prstGeom>
              <a:blipFill>
                <a:blip r:embed="rId3"/>
                <a:stretch>
                  <a:fillRect l="-3747" t="-7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>
            <a:extLst>
              <a:ext uri="{FF2B5EF4-FFF2-40B4-BE49-F238E27FC236}">
                <a16:creationId xmlns:a16="http://schemas.microsoft.com/office/drawing/2014/main" id="{061C4D94-5708-4BB0-B46C-27976BC961D0}"/>
              </a:ext>
            </a:extLst>
          </p:cNvPr>
          <p:cNvSpPr txBox="1"/>
          <p:nvPr/>
        </p:nvSpPr>
        <p:spPr>
          <a:xfrm>
            <a:off x="4694732" y="1999841"/>
            <a:ext cx="3932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ột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y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hàm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xấp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xỉ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đó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thế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bảng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rất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dài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giá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trị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f(x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C16697-52B1-425D-8CC5-9EDF8BC10BBB}"/>
              </a:ext>
            </a:extLst>
          </p:cNvPr>
          <p:cNvSpPr txBox="1"/>
          <p:nvPr/>
        </p:nvSpPr>
        <p:spPr>
          <a:xfrm>
            <a:off x="1943039" y="1409820"/>
            <a:ext cx="36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7F9E8CE-E23D-4FB5-B511-009DBC37FA83}"/>
              </a:ext>
            </a:extLst>
          </p:cNvPr>
          <p:cNvSpPr txBox="1"/>
          <p:nvPr/>
        </p:nvSpPr>
        <p:spPr>
          <a:xfrm>
            <a:off x="1943039" y="2062806"/>
            <a:ext cx="777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912170E-6933-4A71-975E-C1CE4946FFEA}"/>
              </a:ext>
            </a:extLst>
          </p:cNvPr>
          <p:cNvSpPr txBox="1"/>
          <p:nvPr/>
        </p:nvSpPr>
        <p:spPr>
          <a:xfrm>
            <a:off x="1943039" y="2647933"/>
            <a:ext cx="341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14968B1-4CC2-49C0-99FA-93730E8D2F83}"/>
              </a:ext>
            </a:extLst>
          </p:cNvPr>
          <p:cNvSpPr txBox="1"/>
          <p:nvPr/>
        </p:nvSpPr>
        <p:spPr>
          <a:xfrm>
            <a:off x="1969542" y="3340316"/>
            <a:ext cx="36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3C66E6A-37A1-48BC-A059-DF271B8CB210}"/>
              </a:ext>
            </a:extLst>
          </p:cNvPr>
          <p:cNvSpPr txBox="1"/>
          <p:nvPr/>
        </p:nvSpPr>
        <p:spPr>
          <a:xfrm>
            <a:off x="1969542" y="4009670"/>
            <a:ext cx="36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364C596-47B6-4DAA-A2AB-5DEF239F99E7}"/>
              </a:ext>
            </a:extLst>
          </p:cNvPr>
          <p:cNvSpPr txBox="1"/>
          <p:nvPr/>
        </p:nvSpPr>
        <p:spPr>
          <a:xfrm>
            <a:off x="2944979" y="1396777"/>
            <a:ext cx="89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F(A)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CC24B68-5A37-4A05-9FB5-0AEA0EF7577B}"/>
              </a:ext>
            </a:extLst>
          </p:cNvPr>
          <p:cNvSpPr txBox="1"/>
          <p:nvPr/>
        </p:nvSpPr>
        <p:spPr>
          <a:xfrm>
            <a:off x="2949985" y="2052639"/>
            <a:ext cx="8112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F(B)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3528831-BB66-4F3C-BF6B-86926C041647}"/>
              </a:ext>
            </a:extLst>
          </p:cNvPr>
          <p:cNvSpPr txBox="1"/>
          <p:nvPr/>
        </p:nvSpPr>
        <p:spPr>
          <a:xfrm>
            <a:off x="2949985" y="3290154"/>
            <a:ext cx="1116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F(C)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DEA788-2AC4-4708-9F87-2DCFE12BECCA}"/>
              </a:ext>
            </a:extLst>
          </p:cNvPr>
          <p:cNvSpPr txBox="1"/>
          <p:nvPr/>
        </p:nvSpPr>
        <p:spPr>
          <a:xfrm>
            <a:off x="2949985" y="2650384"/>
            <a:ext cx="952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F(D)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66F7EF6-A31C-4D05-A052-62B452B0CDD5}"/>
              </a:ext>
            </a:extLst>
          </p:cNvPr>
          <p:cNvSpPr txBox="1"/>
          <p:nvPr/>
        </p:nvSpPr>
        <p:spPr>
          <a:xfrm>
            <a:off x="2944979" y="4009670"/>
            <a:ext cx="1233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F(E)</a:t>
            </a: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C66E4C27-F569-43CF-985E-13FB25C68120}"/>
              </a:ext>
            </a:extLst>
          </p:cNvPr>
          <p:cNvSpPr/>
          <p:nvPr/>
        </p:nvSpPr>
        <p:spPr>
          <a:xfrm>
            <a:off x="3902927" y="2262861"/>
            <a:ext cx="777240" cy="40011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B594A17-2F4F-46F9-AD1F-747C2C15D28A}"/>
              </a:ext>
            </a:extLst>
          </p:cNvPr>
          <p:cNvSpPr txBox="1"/>
          <p:nvPr/>
        </p:nvSpPr>
        <p:spPr>
          <a:xfrm>
            <a:off x="6096642" y="2112030"/>
            <a:ext cx="36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FB4DD5-A4DC-4D66-BEFC-EB795A7CA00E}"/>
              </a:ext>
            </a:extLst>
          </p:cNvPr>
          <p:cNvSpPr txBox="1"/>
          <p:nvPr/>
        </p:nvSpPr>
        <p:spPr>
          <a:xfrm>
            <a:off x="2896851" y="3090053"/>
            <a:ext cx="777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706C8DA-CD60-416F-8B45-558EDCDC1935}"/>
              </a:ext>
            </a:extLst>
          </p:cNvPr>
          <p:cNvSpPr txBox="1"/>
          <p:nvPr/>
        </p:nvSpPr>
        <p:spPr>
          <a:xfrm>
            <a:off x="4156889" y="894767"/>
            <a:ext cx="341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CD4B71-4EEB-4C70-82A1-6A166F98B5A3}"/>
              </a:ext>
            </a:extLst>
          </p:cNvPr>
          <p:cNvSpPr txBox="1"/>
          <p:nvPr/>
        </p:nvSpPr>
        <p:spPr>
          <a:xfrm>
            <a:off x="4373884" y="4193491"/>
            <a:ext cx="36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A4DCE88-E154-4A97-8AC6-8D0E69000D85}"/>
              </a:ext>
            </a:extLst>
          </p:cNvPr>
          <p:cNvSpPr txBox="1"/>
          <p:nvPr/>
        </p:nvSpPr>
        <p:spPr>
          <a:xfrm>
            <a:off x="2444009" y="1329591"/>
            <a:ext cx="362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D14B5C1-1130-4C83-A1E2-B7948B6345F4}"/>
              </a:ext>
            </a:extLst>
          </p:cNvPr>
          <p:cNvSpPr txBox="1"/>
          <p:nvPr/>
        </p:nvSpPr>
        <p:spPr>
          <a:xfrm>
            <a:off x="5262647" y="3605971"/>
            <a:ext cx="89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F(A)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AA115D9-A35B-4087-8633-6B7F8B8F0EB9}"/>
              </a:ext>
            </a:extLst>
          </p:cNvPr>
          <p:cNvSpPr txBox="1"/>
          <p:nvPr/>
        </p:nvSpPr>
        <p:spPr>
          <a:xfrm>
            <a:off x="5575124" y="1315042"/>
            <a:ext cx="8112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F(B)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7723D7-621D-429D-AE87-DD31DA7CD93E}"/>
              </a:ext>
            </a:extLst>
          </p:cNvPr>
          <p:cNvSpPr txBox="1"/>
          <p:nvPr/>
        </p:nvSpPr>
        <p:spPr>
          <a:xfrm>
            <a:off x="7560591" y="2955954"/>
            <a:ext cx="1116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F(C)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841DB75-35E8-4146-9E4F-C724486A8F03}"/>
              </a:ext>
            </a:extLst>
          </p:cNvPr>
          <p:cNvSpPr txBox="1"/>
          <p:nvPr/>
        </p:nvSpPr>
        <p:spPr>
          <a:xfrm>
            <a:off x="6809193" y="3845676"/>
            <a:ext cx="952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F(D)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7B03379-3E0C-45C6-84A7-7EF4FF2A776D}"/>
              </a:ext>
            </a:extLst>
          </p:cNvPr>
          <p:cNvSpPr txBox="1"/>
          <p:nvPr/>
        </p:nvSpPr>
        <p:spPr>
          <a:xfrm>
            <a:off x="4331959" y="1953760"/>
            <a:ext cx="12330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F(E)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05474CF-7B6E-445A-9D3F-380B99EAF17D}"/>
              </a:ext>
            </a:extLst>
          </p:cNvPr>
          <p:cNvSpPr txBox="1"/>
          <p:nvPr/>
        </p:nvSpPr>
        <p:spPr>
          <a:xfrm>
            <a:off x="1377453" y="446152"/>
            <a:ext cx="369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sắp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xếp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tùy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ý:</a:t>
            </a:r>
          </a:p>
        </p:txBody>
      </p:sp>
    </p:spTree>
    <p:extLst>
      <p:ext uri="{BB962C8B-B14F-4D97-AF65-F5344CB8AC3E}">
        <p14:creationId xmlns:p14="http://schemas.microsoft.com/office/powerpoint/2010/main" val="155794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90" grpId="0"/>
      <p:bldP spid="90" grpId="1"/>
      <p:bldP spid="91" grpId="0" animBg="1"/>
      <p:bldP spid="91" grpId="1" animBg="1"/>
      <p:bldP spid="92" grpId="0"/>
      <p:bldP spid="92" grpId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3" grpId="0"/>
      <p:bldP spid="105" grpId="0"/>
      <p:bldP spid="106" grpId="0"/>
      <p:bldP spid="107" grpId="0"/>
      <p:bldP spid="108" grpId="0" animBg="1"/>
      <p:bldP spid="111" grpId="0"/>
      <p:bldP spid="111" grpId="1"/>
      <p:bldP spid="112" grpId="0"/>
      <p:bldP spid="112" grpId="1"/>
      <p:bldP spid="113" grpId="0"/>
      <p:bldP spid="113" grpId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E0AF46-E352-450F-8470-A8C525A5B3D5}"/>
              </a:ext>
            </a:extLst>
          </p:cNvPr>
          <p:cNvSpPr txBox="1"/>
          <p:nvPr/>
        </p:nvSpPr>
        <p:spPr>
          <a:xfrm>
            <a:off x="1531434" y="719047"/>
            <a:ext cx="17841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xét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877FF-1B99-4AF0-B95B-088B0B2D00A9}"/>
              </a:ext>
            </a:extLst>
          </p:cNvPr>
          <p:cNvSpPr txBox="1"/>
          <p:nvPr/>
        </p:nvSpPr>
        <p:spPr>
          <a:xfrm>
            <a:off x="1843667" y="1393766"/>
            <a:ext cx="57094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luôn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đối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tượng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dễ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vì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người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tìm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ra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thuật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tối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ưu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Graphic 7" descr="Planets of the solar system">
            <a:extLst>
              <a:ext uri="{FF2B5EF4-FFF2-40B4-BE49-F238E27FC236}">
                <a16:creationId xmlns:a16="http://schemas.microsoft.com/office/drawing/2014/main" id="{7F797A7A-26B8-49FA-82D8-5624014D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3431" y="3230715"/>
            <a:ext cx="1664320" cy="1664320"/>
          </a:xfrm>
          <a:prstGeom prst="rect">
            <a:avLst/>
          </a:prstGeom>
        </p:spPr>
      </p:pic>
      <p:pic>
        <p:nvPicPr>
          <p:cNvPr id="10" name="Graphic 9" descr="Telescope with planets">
            <a:extLst>
              <a:ext uri="{FF2B5EF4-FFF2-40B4-BE49-F238E27FC236}">
                <a16:creationId xmlns:a16="http://schemas.microsoft.com/office/drawing/2014/main" id="{2354757A-50AF-46CD-B404-CFB787C25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664" y="3461174"/>
            <a:ext cx="1433861" cy="1433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0019C7-2C75-4CDC-9CC6-CD4317512B4A}"/>
              </a:ext>
            </a:extLst>
          </p:cNvPr>
          <p:cNvSpPr txBox="1"/>
          <p:nvPr/>
        </p:nvSpPr>
        <p:spPr>
          <a:xfrm>
            <a:off x="1873637" y="2496534"/>
            <a:ext cx="51297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=&gt;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Vì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thế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xấp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xỉ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lựa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nghĩ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84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9648CA9-9DC7-43EB-A55D-BE45D2697952}"/>
              </a:ext>
            </a:extLst>
          </p:cNvPr>
          <p:cNvSpPr txBox="1"/>
          <p:nvPr/>
        </p:nvSpPr>
        <p:spPr>
          <a:xfrm>
            <a:off x="780586" y="550128"/>
            <a:ext cx="21707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2.3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Định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lý</a:t>
            </a:r>
            <a:endParaRPr lang="en-US" sz="2500" b="1" dirty="0">
              <a:solidFill>
                <a:schemeClr val="accent2"/>
              </a:solidFill>
              <a:latin typeface="Concert One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883A03-DD6F-474C-9046-4FEFB60EA167}"/>
                  </a:ext>
                </a:extLst>
              </p:cNvPr>
              <p:cNvSpPr txBox="1"/>
              <p:nvPr/>
            </p:nvSpPr>
            <p:spPr>
              <a:xfrm>
                <a:off x="386576" y="1640918"/>
                <a:ext cx="4356410" cy="1629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 n+1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phân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biệt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cho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trước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x</a:t>
                </a:r>
                <a:r>
                  <a:rPr lang="en-US" sz="16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cùng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giá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tương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ứng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f(x</a:t>
                </a:r>
                <a:r>
                  <a:rPr lang="en-US" sz="16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bar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luôn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tồn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duy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một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deg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 t/m: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16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= f(x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, 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sz="16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j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mọi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j</a:t>
                </a:r>
              </a:p>
              <a:p>
                <a:endParaRPr lang="en-US" sz="16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883A03-DD6F-474C-9046-4FEFB60E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6" y="1640918"/>
                <a:ext cx="4356410" cy="1629292"/>
              </a:xfrm>
              <a:prstGeom prst="rect">
                <a:avLst/>
              </a:prstGeom>
              <a:blipFill>
                <a:blip r:embed="rId2"/>
                <a:stretch>
                  <a:fillRect l="-699" t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98235E4-5535-45CA-98F0-5EE6F44A11C5}"/>
              </a:ext>
            </a:extLst>
          </p:cNvPr>
          <p:cNvSpPr txBox="1"/>
          <p:nvPr/>
        </p:nvSpPr>
        <p:spPr>
          <a:xfrm>
            <a:off x="4869366" y="627072"/>
            <a:ext cx="2416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0410C47-40CD-4334-9687-1E70E4C1BD93}"/>
              </a:ext>
            </a:extLst>
          </p:cNvPr>
          <p:cNvSpPr/>
          <p:nvPr/>
        </p:nvSpPr>
        <p:spPr>
          <a:xfrm>
            <a:off x="5263376" y="1381206"/>
            <a:ext cx="460918" cy="40011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AA8787F-E703-4A33-ADF1-E0C41F902661}"/>
              </a:ext>
            </a:extLst>
          </p:cNvPr>
          <p:cNvSpPr/>
          <p:nvPr/>
        </p:nvSpPr>
        <p:spPr>
          <a:xfrm>
            <a:off x="5263376" y="2245518"/>
            <a:ext cx="460918" cy="40011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26666-A4C0-4A32-B463-A945BB49E8D3}"/>
              </a:ext>
            </a:extLst>
          </p:cNvPr>
          <p:cNvSpPr txBox="1"/>
          <p:nvPr/>
        </p:nvSpPr>
        <p:spPr>
          <a:xfrm>
            <a:off x="5902711" y="1381206"/>
            <a:ext cx="177676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Sự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tồn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0B0B29-47F4-4102-ACBA-C67CAADF5534}"/>
              </a:ext>
            </a:extLst>
          </p:cNvPr>
          <p:cNvSpPr txBox="1"/>
          <p:nvPr/>
        </p:nvSpPr>
        <p:spPr>
          <a:xfrm>
            <a:off x="5872974" y="2182547"/>
            <a:ext cx="2460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duy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endParaRPr lang="en-US" sz="25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Graphic 18" descr="Backpack with stack of books and pear">
            <a:extLst>
              <a:ext uri="{FF2B5EF4-FFF2-40B4-BE49-F238E27FC236}">
                <a16:creationId xmlns:a16="http://schemas.microsoft.com/office/drawing/2014/main" id="{51E155BB-363D-45F8-B28C-5563FCAAA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5464" y="3324161"/>
            <a:ext cx="1640919" cy="1640919"/>
          </a:xfrm>
          <a:prstGeom prst="rect">
            <a:avLst/>
          </a:prstGeom>
        </p:spPr>
      </p:pic>
      <p:pic>
        <p:nvPicPr>
          <p:cNvPr id="21" name="Graphic 20" descr="A puzzle piece">
            <a:extLst>
              <a:ext uri="{FF2B5EF4-FFF2-40B4-BE49-F238E27FC236}">
                <a16:creationId xmlns:a16="http://schemas.microsoft.com/office/drawing/2014/main" id="{9D0C38B0-87AE-449D-AA92-D5A37C032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659" y="3498686"/>
            <a:ext cx="1535327" cy="1535327"/>
          </a:xfrm>
          <a:prstGeom prst="rect">
            <a:avLst/>
          </a:prstGeom>
        </p:spPr>
      </p:pic>
      <p:pic>
        <p:nvPicPr>
          <p:cNvPr id="23" name="Graphic 22" descr="Graduation cap">
            <a:extLst>
              <a:ext uri="{FF2B5EF4-FFF2-40B4-BE49-F238E27FC236}">
                <a16:creationId xmlns:a16="http://schemas.microsoft.com/office/drawing/2014/main" id="{DC0C9AB6-3D96-4712-B639-EAE631A4B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5000" y="286285"/>
            <a:ext cx="1081684" cy="1081684"/>
          </a:xfrm>
          <a:prstGeom prst="rect">
            <a:avLst/>
          </a:prstGeom>
        </p:spPr>
      </p:pic>
      <p:pic>
        <p:nvPicPr>
          <p:cNvPr id="27" name="Graphic 26" descr="A stack of books">
            <a:extLst>
              <a:ext uri="{FF2B5EF4-FFF2-40B4-BE49-F238E27FC236}">
                <a16:creationId xmlns:a16="http://schemas.microsoft.com/office/drawing/2014/main" id="{C83F817B-DFBD-4B3A-B942-6A3019A32B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545" y="3660700"/>
            <a:ext cx="1211300" cy="12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 animBg="1"/>
      <p:bldP spid="15" grpId="0" animBg="1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420BB5-B998-4C86-B613-2FA8FABFC3AD}"/>
              </a:ext>
            </a:extLst>
          </p:cNvPr>
          <p:cNvSpPr txBox="1"/>
          <p:nvPr/>
        </p:nvSpPr>
        <p:spPr>
          <a:xfrm>
            <a:off x="1442223" y="490731"/>
            <a:ext cx="5776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  <a:latin typeface="Concert One" panose="020B0604020202020204" charset="0"/>
              </a:rPr>
              <a:t>Cơ</a:t>
            </a:r>
            <a:r>
              <a:rPr lang="en-US" sz="2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Concert One" panose="020B0604020202020204" charset="0"/>
              </a:rPr>
              <a:t>sở</a:t>
            </a:r>
            <a:r>
              <a:rPr lang="en-US" sz="2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Concert One" panose="020B0604020202020204" charset="0"/>
              </a:rPr>
              <a:t>của</a:t>
            </a:r>
            <a:r>
              <a:rPr lang="en-US" sz="2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Concert One" panose="020B0604020202020204" charset="0"/>
              </a:rPr>
              <a:t>không</a:t>
            </a:r>
            <a:r>
              <a:rPr lang="en-US" sz="2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Concert One" panose="020B0604020202020204" charset="0"/>
              </a:rPr>
              <a:t>gian</a:t>
            </a:r>
            <a:r>
              <a:rPr lang="en-US" sz="2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Concert One" panose="020B0604020202020204" charset="0"/>
              </a:rPr>
              <a:t>đa</a:t>
            </a:r>
            <a:r>
              <a:rPr lang="en-US" sz="2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Concert One" panose="020B0604020202020204" charset="0"/>
              </a:rPr>
              <a:t>thức</a:t>
            </a:r>
            <a:endParaRPr lang="en-US" sz="2000" b="1" dirty="0">
              <a:solidFill>
                <a:schemeClr val="accent2"/>
              </a:solidFill>
              <a:latin typeface="Concert One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18785E-6E63-4938-ADB6-12FF7639ED21}"/>
                  </a:ext>
                </a:extLst>
              </p:cNvPr>
              <p:cNvSpPr txBox="1"/>
              <p:nvPr/>
            </p:nvSpPr>
            <p:spPr>
              <a:xfrm>
                <a:off x="1442223" y="1104361"/>
                <a:ext cx="6690733" cy="3348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ho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gian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p (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deg(p)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n)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bộ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cơ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sở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(p</a:t>
                </a:r>
                <a:r>
                  <a:rPr lang="en-US" sz="2000" baseline="-25000" dirty="0">
                    <a:solidFill>
                      <a:schemeClr val="accent2"/>
                    </a:solidFill>
                  </a:rPr>
                  <a:t>1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,p</a:t>
                </a:r>
                <a:r>
                  <a:rPr lang="en-US" sz="2000" baseline="-25000" dirty="0">
                    <a:solidFill>
                      <a:schemeClr val="accent2"/>
                    </a:solidFill>
                  </a:rPr>
                  <a:t>2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,…,</a:t>
                </a:r>
                <a:r>
                  <a:rPr lang="en-US" sz="2000" dirty="0" err="1">
                    <a:solidFill>
                      <a:schemeClr val="accent2"/>
                    </a:solidFill>
                  </a:rPr>
                  <a:t>p</a:t>
                </a:r>
                <a:r>
                  <a:rPr lang="en-US" sz="2000" baseline="-25000" dirty="0" err="1">
                    <a:solidFill>
                      <a:schemeClr val="accent2"/>
                    </a:solidFill>
                  </a:rPr>
                  <a:t>n</a:t>
                </a:r>
                <a:r>
                  <a:rPr lang="en-US" sz="2000" dirty="0">
                    <a:solidFill>
                      <a:schemeClr val="accent2"/>
                    </a:solidFill>
                  </a:rPr>
                  <a:t>) </a:t>
                </a:r>
                <a:r>
                  <a:rPr lang="en-US" sz="2000" baseline="-25000" dirty="0">
                    <a:solidFill>
                      <a:schemeClr val="accent2"/>
                    </a:solidFill>
                  </a:rPr>
                  <a:t>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Ta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biểu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diễn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	p(x) = a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+ a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+…+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20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en-US" sz="16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Tìm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hệ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accent2"/>
                    </a:solidFill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6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bar>
                  </m:oMath>
                </a14:m>
                <a:endParaRPr lang="en-US" sz="16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		</a:t>
                </a:r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p(x</a:t>
                </a:r>
                <a:r>
                  <a:rPr lang="en-US" sz="25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5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6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18785E-6E63-4938-ADB6-12FF7639E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223" y="1104361"/>
                <a:ext cx="6690733" cy="3348353"/>
              </a:xfrm>
              <a:prstGeom prst="rect">
                <a:avLst/>
              </a:prstGeom>
              <a:blipFill>
                <a:blip r:embed="rId2"/>
                <a:stretch>
                  <a:fillRect l="-1003" t="-729" b="-16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31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CE2E17-B16E-4067-805F-1F6AAF21118B}"/>
              </a:ext>
            </a:extLst>
          </p:cNvPr>
          <p:cNvSpPr txBox="1"/>
          <p:nvPr/>
        </p:nvSpPr>
        <p:spPr>
          <a:xfrm>
            <a:off x="1471961" y="679621"/>
            <a:ext cx="5583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iải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hpt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đương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giải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trận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179EB-D8CA-4D72-884B-9F9227CF86C9}"/>
              </a:ext>
            </a:extLst>
          </p:cNvPr>
          <p:cNvSpPr txBox="1"/>
          <p:nvPr/>
        </p:nvSpPr>
        <p:spPr>
          <a:xfrm>
            <a:off x="1618784" y="3303043"/>
            <a:ext cx="194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xét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1C069-07C5-4FF5-AD96-EFD5BAA48FCF}"/>
              </a:ext>
            </a:extLst>
          </p:cNvPr>
          <p:cNvSpPr txBox="1"/>
          <p:nvPr/>
        </p:nvSpPr>
        <p:spPr>
          <a:xfrm>
            <a:off x="2721593" y="3333997"/>
            <a:ext cx="5872279" cy="66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ma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trận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chọn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p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p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,…,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sao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ma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trận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thuận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dễ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dàng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Left Bracket 10">
            <a:extLst>
              <a:ext uri="{FF2B5EF4-FFF2-40B4-BE49-F238E27FC236}">
                <a16:creationId xmlns:a16="http://schemas.microsoft.com/office/drawing/2014/main" id="{1E68B400-9924-4CAC-B3FC-080AC1E33659}"/>
              </a:ext>
            </a:extLst>
          </p:cNvPr>
          <p:cNvSpPr/>
          <p:nvPr/>
        </p:nvSpPr>
        <p:spPr>
          <a:xfrm>
            <a:off x="1800922" y="1379188"/>
            <a:ext cx="97569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0FC1D-8296-490E-8E34-E24F484D344F}"/>
              </a:ext>
            </a:extLst>
          </p:cNvPr>
          <p:cNvSpPr txBox="1"/>
          <p:nvPr/>
        </p:nvSpPr>
        <p:spPr>
          <a:xfrm>
            <a:off x="2096432" y="1343678"/>
            <a:ext cx="3140087" cy="226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     p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   …    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     p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   …    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     p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   …    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   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br>
              <a:rPr lang="en-US" sz="1800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</a:b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B63558-CB11-4B26-8222-D542B995ECFF}"/>
                  </a:ext>
                </a:extLst>
              </p:cNvPr>
              <p:cNvSpPr txBox="1"/>
              <p:nvPr/>
            </p:nvSpPr>
            <p:spPr>
              <a:xfrm>
                <a:off x="2306444" y="2181038"/>
                <a:ext cx="16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B63558-CB11-4B26-8222-D542B995E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444" y="2181038"/>
                <a:ext cx="163552" cy="369332"/>
              </a:xfrm>
              <a:prstGeom prst="rect">
                <a:avLst/>
              </a:prstGeom>
              <a:blipFill>
                <a:blip r:embed="rId2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AC6719-CB22-42EB-9699-5492E71798C1}"/>
                  </a:ext>
                </a:extLst>
              </p:cNvPr>
              <p:cNvSpPr txBox="1"/>
              <p:nvPr/>
            </p:nvSpPr>
            <p:spPr>
              <a:xfrm>
                <a:off x="3188785" y="2164244"/>
                <a:ext cx="213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AC6719-CB22-42EB-9699-5492E7179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785" y="2164244"/>
                <a:ext cx="213733" cy="369332"/>
              </a:xfrm>
              <a:prstGeom prst="rect">
                <a:avLst/>
              </a:prstGeom>
              <a:blipFill>
                <a:blip r:embed="rId3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BA56F1-3082-4F3F-AB73-9C89DD4A265B}"/>
                  </a:ext>
                </a:extLst>
              </p:cNvPr>
              <p:cNvSpPr txBox="1"/>
              <p:nvPr/>
            </p:nvSpPr>
            <p:spPr>
              <a:xfrm>
                <a:off x="4477215" y="2152046"/>
                <a:ext cx="169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0BA56F1-3082-4F3F-AB73-9C89DD4A2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215" y="2152046"/>
                <a:ext cx="169125" cy="369332"/>
              </a:xfrm>
              <a:prstGeom prst="rect">
                <a:avLst/>
              </a:prstGeom>
              <a:blipFill>
                <a:blip r:embed="rId4"/>
                <a:stretch>
                  <a:fillRect r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F67731-521B-47DB-827B-614D6EC7B68A}"/>
                  </a:ext>
                </a:extLst>
              </p:cNvPr>
              <p:cNvSpPr txBox="1"/>
              <p:nvPr/>
            </p:nvSpPr>
            <p:spPr>
              <a:xfrm rot="19036319" flipH="1">
                <a:off x="3879606" y="2197747"/>
                <a:ext cx="45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F67731-521B-47DB-827B-614D6EC7B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36319" flipH="1">
                <a:off x="3879606" y="2197747"/>
                <a:ext cx="45719" cy="369332"/>
              </a:xfrm>
              <a:prstGeom prst="rect">
                <a:avLst/>
              </a:prstGeom>
              <a:blipFill>
                <a:blip r:embed="rId5"/>
                <a:stretch>
                  <a:fillRect t="-12000" r="-25000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eft Bracket 21">
            <a:extLst>
              <a:ext uri="{FF2B5EF4-FFF2-40B4-BE49-F238E27FC236}">
                <a16:creationId xmlns:a16="http://schemas.microsoft.com/office/drawing/2014/main" id="{364B3CB2-CDC6-49C4-B942-0C689A669105}"/>
              </a:ext>
            </a:extLst>
          </p:cNvPr>
          <p:cNvSpPr/>
          <p:nvPr/>
        </p:nvSpPr>
        <p:spPr>
          <a:xfrm rot="10800000">
            <a:off x="4993888" y="1360602"/>
            <a:ext cx="80148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BC021E-421F-496B-A43C-0C7B6A467A27}"/>
              </a:ext>
            </a:extLst>
          </p:cNvPr>
          <p:cNvSpPr txBox="1"/>
          <p:nvPr/>
        </p:nvSpPr>
        <p:spPr>
          <a:xfrm>
            <a:off x="5513116" y="1356436"/>
            <a:ext cx="4647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 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</a:t>
            </a:r>
          </a:p>
          <a:p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8603DD6A-B1BD-4F9B-844F-900E900AC3CE}"/>
              </a:ext>
            </a:extLst>
          </p:cNvPr>
          <p:cNvSpPr/>
          <p:nvPr/>
        </p:nvSpPr>
        <p:spPr>
          <a:xfrm>
            <a:off x="5386970" y="1356436"/>
            <a:ext cx="112404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ket 24">
            <a:extLst>
              <a:ext uri="{FF2B5EF4-FFF2-40B4-BE49-F238E27FC236}">
                <a16:creationId xmlns:a16="http://schemas.microsoft.com/office/drawing/2014/main" id="{7BED7640-9FD9-43C3-9ED6-9BCD7F21ED30}"/>
              </a:ext>
            </a:extLst>
          </p:cNvPr>
          <p:cNvSpPr/>
          <p:nvPr/>
        </p:nvSpPr>
        <p:spPr>
          <a:xfrm rot="10800000">
            <a:off x="5851691" y="1356436"/>
            <a:ext cx="152400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11181D-2163-4F0D-B813-A7112032CE97}"/>
                  </a:ext>
                </a:extLst>
              </p:cNvPr>
              <p:cNvSpPr txBox="1"/>
              <p:nvPr/>
            </p:nvSpPr>
            <p:spPr>
              <a:xfrm>
                <a:off x="5581653" y="2134855"/>
                <a:ext cx="169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11181D-2163-4F0D-B813-A7112032C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53" y="2134855"/>
                <a:ext cx="169125" cy="369332"/>
              </a:xfrm>
              <a:prstGeom prst="rect">
                <a:avLst/>
              </a:prstGeom>
              <a:blipFill>
                <a:blip r:embed="rId6"/>
                <a:stretch>
                  <a:fillRect r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17E3AF0C-FC9A-4000-AF7D-51AEB34DA575}"/>
              </a:ext>
            </a:extLst>
          </p:cNvPr>
          <p:cNvSpPr txBox="1"/>
          <p:nvPr/>
        </p:nvSpPr>
        <p:spPr>
          <a:xfrm>
            <a:off x="7224127" y="1416866"/>
            <a:ext cx="451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f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 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</a:p>
          <a:p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15F0036A-1845-4AAE-A986-C299F07F2A97}"/>
              </a:ext>
            </a:extLst>
          </p:cNvPr>
          <p:cNvSpPr/>
          <p:nvPr/>
        </p:nvSpPr>
        <p:spPr>
          <a:xfrm>
            <a:off x="6920257" y="1383711"/>
            <a:ext cx="213733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Bracket 32">
            <a:extLst>
              <a:ext uri="{FF2B5EF4-FFF2-40B4-BE49-F238E27FC236}">
                <a16:creationId xmlns:a16="http://schemas.microsoft.com/office/drawing/2014/main" id="{931E4869-F747-4DE8-BF33-ADA9E3B7957B}"/>
              </a:ext>
            </a:extLst>
          </p:cNvPr>
          <p:cNvSpPr/>
          <p:nvPr/>
        </p:nvSpPr>
        <p:spPr>
          <a:xfrm rot="10800000">
            <a:off x="7670180" y="1416866"/>
            <a:ext cx="152400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C943F2-08E4-4F7F-B457-89BD7AFCB751}"/>
                  </a:ext>
                </a:extLst>
              </p:cNvPr>
              <p:cNvSpPr txBox="1"/>
              <p:nvPr/>
            </p:nvSpPr>
            <p:spPr>
              <a:xfrm>
                <a:off x="7237126" y="2108214"/>
                <a:ext cx="213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1C943F2-08E4-4F7F-B457-89BD7AFCB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26" y="2108214"/>
                <a:ext cx="213733" cy="369332"/>
              </a:xfrm>
              <a:prstGeom prst="rect">
                <a:avLst/>
              </a:prstGeom>
              <a:blipFill>
                <a:blip r:embed="rId7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EB8E0D2-6C29-43EE-94AD-603F00643EA0}"/>
              </a:ext>
            </a:extLst>
          </p:cNvPr>
          <p:cNvSpPr txBox="1"/>
          <p:nvPr/>
        </p:nvSpPr>
        <p:spPr>
          <a:xfrm>
            <a:off x="6280688" y="2022406"/>
            <a:ext cx="492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42170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1" grpId="0" animBg="1"/>
      <p:bldP spid="12" grpId="0"/>
      <p:bldP spid="13" grpId="0"/>
      <p:bldP spid="17" grpId="0"/>
      <p:bldP spid="19" grpId="0"/>
      <p:bldP spid="21" grpId="0"/>
      <p:bldP spid="22" grpId="0" animBg="1"/>
      <p:bldP spid="23" grpId="0"/>
      <p:bldP spid="24" grpId="0" animBg="1"/>
      <p:bldP spid="25" grpId="0" animBg="1"/>
      <p:bldP spid="26" grpId="0"/>
      <p:bldP spid="27" grpId="0"/>
      <p:bldP spid="32" grpId="0" animBg="1"/>
      <p:bldP spid="33" grpId="0" animBg="1"/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0E71FF-C34D-4087-B93D-984D70EADAC1}"/>
              </a:ext>
            </a:extLst>
          </p:cNvPr>
          <p:cNvSpPr txBox="1"/>
          <p:nvPr/>
        </p:nvSpPr>
        <p:spPr>
          <a:xfrm>
            <a:off x="780586" y="735666"/>
            <a:ext cx="24160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Chứng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minh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E16624-EF7D-4D0F-8D87-900E10331A9D}"/>
              </a:ext>
            </a:extLst>
          </p:cNvPr>
          <p:cNvSpPr/>
          <p:nvPr/>
        </p:nvSpPr>
        <p:spPr>
          <a:xfrm>
            <a:off x="832625" y="1274027"/>
            <a:ext cx="319670" cy="27749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A2A39-9BFD-4ECC-81D9-9D914A9AE6B9}"/>
              </a:ext>
            </a:extLst>
          </p:cNvPr>
          <p:cNvSpPr txBox="1"/>
          <p:nvPr/>
        </p:nvSpPr>
        <p:spPr>
          <a:xfrm>
            <a:off x="1211765" y="1212720"/>
            <a:ext cx="1776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Sự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tồn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C7979-259F-4198-B245-B83F9767E805}"/>
              </a:ext>
            </a:extLst>
          </p:cNvPr>
          <p:cNvSpPr txBox="1"/>
          <p:nvPr/>
        </p:nvSpPr>
        <p:spPr>
          <a:xfrm>
            <a:off x="683942" y="1689774"/>
            <a:ext cx="3806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sở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chính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tắc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(1, x,…,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baseline="30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),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biểu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diễn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dưới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dạng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69511-226C-4245-97F1-A4A72CEE9F33}"/>
              </a:ext>
            </a:extLst>
          </p:cNvPr>
          <p:cNvSpPr txBox="1"/>
          <p:nvPr/>
        </p:nvSpPr>
        <p:spPr>
          <a:xfrm>
            <a:off x="814301" y="2413049"/>
            <a:ext cx="367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-US" sz="1600" baseline="-25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= a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+ 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+ 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baseline="30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+ … +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baseline="30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C75B82-2624-4DF1-89CF-789A99273734}"/>
                  </a:ext>
                </a:extLst>
              </p:cNvPr>
              <p:cNvSpPr txBox="1"/>
              <p:nvPr/>
            </p:nvSpPr>
            <p:spPr>
              <a:xfrm>
                <a:off x="756485" y="3044418"/>
                <a:ext cx="3672467" cy="1911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Tìm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hệ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bar>
                    <m:r>
                      <a:rPr lang="en-US" sz="20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s/c:</a:t>
                </a:r>
              </a:p>
              <a:p>
                <a:r>
                  <a:rPr lang="en-US" sz="2500" dirty="0">
                    <a:solidFill>
                      <a:schemeClr val="accent2"/>
                    </a:solidFill>
                  </a:rPr>
                  <a:t>P</a:t>
                </a:r>
                <a:r>
                  <a:rPr lang="en-US" sz="2500" baseline="-25000" dirty="0" err="1">
                    <a:solidFill>
                      <a:schemeClr val="accent2"/>
                    </a:solidFill>
                  </a:rPr>
                  <a:t>n</a:t>
                </a:r>
                <a:r>
                  <a:rPr lang="en-US" sz="2500" dirty="0">
                    <a:solidFill>
                      <a:schemeClr val="accent2"/>
                    </a:solidFill>
                  </a:rPr>
                  <a:t>(x</a:t>
                </a:r>
                <a:r>
                  <a:rPr lang="en-US" sz="2500" baseline="-25000" dirty="0">
                    <a:solidFill>
                      <a:schemeClr val="accent2"/>
                    </a:solidFill>
                  </a:rPr>
                  <a:t>i</a:t>
                </a:r>
                <a:r>
                  <a:rPr lang="en-US" sz="2500" dirty="0">
                    <a:solidFill>
                      <a:schemeClr val="accent2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5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50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5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5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endParaRPr lang="en-US" sz="2500" dirty="0"/>
              </a:p>
              <a:p>
                <a:endParaRPr lang="en-US" sz="25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sz="20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sz="16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C75B82-2624-4DF1-89CF-789A99273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85" y="3044418"/>
                <a:ext cx="3672467" cy="1911614"/>
              </a:xfrm>
              <a:prstGeom prst="rect">
                <a:avLst/>
              </a:prstGeom>
              <a:blipFill>
                <a:blip r:embed="rId2"/>
                <a:stretch>
                  <a:fillRect l="-2653" r="-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9E1625A-E9EE-4340-99D3-641075E3C5D9}"/>
              </a:ext>
            </a:extLst>
          </p:cNvPr>
          <p:cNvSpPr txBox="1"/>
          <p:nvPr/>
        </p:nvSpPr>
        <p:spPr>
          <a:xfrm>
            <a:off x="4698383" y="719180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Việc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giải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hpt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tương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đương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giải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ma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trận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sau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5CF313-12D4-4A0A-9998-BF4EF0816543}"/>
              </a:ext>
            </a:extLst>
          </p:cNvPr>
          <p:cNvSpPr txBox="1"/>
          <p:nvPr/>
        </p:nvSpPr>
        <p:spPr>
          <a:xfrm>
            <a:off x="4832194" y="1689774"/>
            <a:ext cx="2074127" cy="143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 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… 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6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 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…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6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   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…   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baseline="30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7BA8E7EE-9725-482C-8E42-0C3416D43D39}"/>
              </a:ext>
            </a:extLst>
          </p:cNvPr>
          <p:cNvSpPr/>
          <p:nvPr/>
        </p:nvSpPr>
        <p:spPr>
          <a:xfrm>
            <a:off x="4735550" y="1689774"/>
            <a:ext cx="213733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DEC38D4-3F49-4C7F-882C-D591F883FDA0}"/>
              </a:ext>
            </a:extLst>
          </p:cNvPr>
          <p:cNvSpPr/>
          <p:nvPr/>
        </p:nvSpPr>
        <p:spPr>
          <a:xfrm rot="10800000">
            <a:off x="6213087" y="1671188"/>
            <a:ext cx="152400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A1F50-5C28-473C-B93B-744E73150E0A}"/>
                  </a:ext>
                </a:extLst>
              </p:cNvPr>
              <p:cNvSpPr txBox="1"/>
              <p:nvPr/>
            </p:nvSpPr>
            <p:spPr>
              <a:xfrm>
                <a:off x="4875869" y="2397660"/>
                <a:ext cx="16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BA1F50-5C28-473C-B93B-744E73150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869" y="2397660"/>
                <a:ext cx="163552" cy="369332"/>
              </a:xfrm>
              <a:prstGeom prst="rect">
                <a:avLst/>
              </a:prstGeom>
              <a:blipFill>
                <a:blip r:embed="rId3"/>
                <a:stretch>
                  <a:fillRect r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5404D3-84DA-4C15-B901-A6E6F9994D7A}"/>
                  </a:ext>
                </a:extLst>
              </p:cNvPr>
              <p:cNvSpPr txBox="1"/>
              <p:nvPr/>
            </p:nvSpPr>
            <p:spPr>
              <a:xfrm rot="19036319" flipH="1">
                <a:off x="5704306" y="2490468"/>
                <a:ext cx="45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35404D3-84DA-4C15-B901-A6E6F9994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36319" flipH="1">
                <a:off x="5704306" y="2490468"/>
                <a:ext cx="45719" cy="369332"/>
              </a:xfrm>
              <a:prstGeom prst="rect">
                <a:avLst/>
              </a:prstGeom>
              <a:blipFill>
                <a:blip r:embed="rId4"/>
                <a:stretch>
                  <a:fillRect t="-12000" r="-2553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A64594-0F1E-43FA-BCA6-3B1F344FBC49}"/>
                  </a:ext>
                </a:extLst>
              </p:cNvPr>
              <p:cNvSpPr txBox="1"/>
              <p:nvPr/>
            </p:nvSpPr>
            <p:spPr>
              <a:xfrm>
                <a:off x="5237440" y="2397660"/>
                <a:ext cx="16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6A64594-0F1E-43FA-BCA6-3B1F344FB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440" y="2397660"/>
                <a:ext cx="163552" cy="369332"/>
              </a:xfrm>
              <a:prstGeom prst="rect">
                <a:avLst/>
              </a:prstGeom>
              <a:blipFill>
                <a:blip r:embed="rId5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841C13-0E59-4FC8-A0E6-92D1561BBBF2}"/>
                  </a:ext>
                </a:extLst>
              </p:cNvPr>
              <p:cNvSpPr txBox="1"/>
              <p:nvPr/>
            </p:nvSpPr>
            <p:spPr>
              <a:xfrm>
                <a:off x="5976123" y="2470282"/>
                <a:ext cx="16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841C13-0E59-4FC8-A0E6-92D1561BB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123" y="2470282"/>
                <a:ext cx="163552" cy="369332"/>
              </a:xfrm>
              <a:prstGeom prst="rect">
                <a:avLst/>
              </a:prstGeom>
              <a:blipFill>
                <a:blip r:embed="rId6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65D8AE94-E733-4B7F-95D4-0CE8AD7F8522}"/>
              </a:ext>
            </a:extLst>
          </p:cNvPr>
          <p:cNvSpPr txBox="1"/>
          <p:nvPr/>
        </p:nvSpPr>
        <p:spPr>
          <a:xfrm>
            <a:off x="6574658" y="1671188"/>
            <a:ext cx="4647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a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</a:t>
            </a:r>
          </a:p>
          <a:p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FFCD1F79-E77D-41F5-A827-3734CD74A246}"/>
              </a:ext>
            </a:extLst>
          </p:cNvPr>
          <p:cNvSpPr/>
          <p:nvPr/>
        </p:nvSpPr>
        <p:spPr>
          <a:xfrm>
            <a:off x="6448512" y="1671188"/>
            <a:ext cx="112404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98CA2927-AA7C-4BA0-A4EE-89D1F9AE7772}"/>
              </a:ext>
            </a:extLst>
          </p:cNvPr>
          <p:cNvSpPr/>
          <p:nvPr/>
        </p:nvSpPr>
        <p:spPr>
          <a:xfrm rot="10800000">
            <a:off x="6913233" y="1671188"/>
            <a:ext cx="152400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3175CE-C3E2-4228-AB21-CDA931A94BE0}"/>
              </a:ext>
            </a:extLst>
          </p:cNvPr>
          <p:cNvSpPr txBox="1"/>
          <p:nvPr/>
        </p:nvSpPr>
        <p:spPr>
          <a:xfrm>
            <a:off x="7623293" y="1706415"/>
            <a:ext cx="451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f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</a:p>
          <a:p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id="{EF1722B3-FE0D-4B6C-A23D-4711C69494CD}"/>
              </a:ext>
            </a:extLst>
          </p:cNvPr>
          <p:cNvSpPr/>
          <p:nvPr/>
        </p:nvSpPr>
        <p:spPr>
          <a:xfrm>
            <a:off x="7432286" y="1645985"/>
            <a:ext cx="213733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450DAB91-375E-4F3F-84CF-7BE8CF9A9C55}"/>
              </a:ext>
            </a:extLst>
          </p:cNvPr>
          <p:cNvSpPr/>
          <p:nvPr/>
        </p:nvSpPr>
        <p:spPr>
          <a:xfrm rot="10800000">
            <a:off x="7885771" y="1652602"/>
            <a:ext cx="152400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F3A453-4E2F-4FAB-A370-7513B8D4BC22}"/>
              </a:ext>
            </a:extLst>
          </p:cNvPr>
          <p:cNvSpPr txBox="1"/>
          <p:nvPr/>
        </p:nvSpPr>
        <p:spPr>
          <a:xfrm>
            <a:off x="7053174" y="2251525"/>
            <a:ext cx="492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=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34740E-7CEB-4CA5-8396-BD448A4404A9}"/>
              </a:ext>
            </a:extLst>
          </p:cNvPr>
          <p:cNvCxnSpPr/>
          <p:nvPr/>
        </p:nvCxnSpPr>
        <p:spPr>
          <a:xfrm>
            <a:off x="5508702" y="3363959"/>
            <a:ext cx="0" cy="47949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29B003E-E2D6-4C6B-9746-FD4589954854}"/>
              </a:ext>
            </a:extLst>
          </p:cNvPr>
          <p:cNvSpPr txBox="1"/>
          <p:nvPr/>
        </p:nvSpPr>
        <p:spPr>
          <a:xfrm>
            <a:off x="4586868" y="3859601"/>
            <a:ext cx="2703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trận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Vandemonde</a:t>
            </a:r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C58A20-2CCD-407E-A6AB-CD224FF049CC}"/>
                  </a:ext>
                </a:extLst>
              </p:cNvPr>
              <p:cNvSpPr txBox="1"/>
              <p:nvPr/>
            </p:nvSpPr>
            <p:spPr>
              <a:xfrm>
                <a:off x="6670287" y="2451580"/>
                <a:ext cx="16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C58A20-2CCD-407E-A6AB-CD224FF04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287" y="2451580"/>
                <a:ext cx="163552" cy="369332"/>
              </a:xfrm>
              <a:prstGeom prst="rect">
                <a:avLst/>
              </a:prstGeom>
              <a:blipFill>
                <a:blip r:embed="rId7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93A856-C6E5-4243-82BC-B984EE056705}"/>
                  </a:ext>
                </a:extLst>
              </p:cNvPr>
              <p:cNvSpPr txBox="1"/>
              <p:nvPr/>
            </p:nvSpPr>
            <p:spPr>
              <a:xfrm>
                <a:off x="7672968" y="2377742"/>
                <a:ext cx="16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293A856-C6E5-4243-82BC-B984EE056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968" y="2377742"/>
                <a:ext cx="163552" cy="369332"/>
              </a:xfrm>
              <a:prstGeom prst="rect">
                <a:avLst/>
              </a:prstGeom>
              <a:blipFill>
                <a:blip r:embed="rId8"/>
                <a:stretch>
                  <a:fillRect r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DD45DA0E-977F-4463-82B7-F4BD5BFE467D}"/>
              </a:ext>
            </a:extLst>
          </p:cNvPr>
          <p:cNvSpPr/>
          <p:nvPr/>
        </p:nvSpPr>
        <p:spPr>
          <a:xfrm>
            <a:off x="4638123" y="1425315"/>
            <a:ext cx="1805481" cy="194469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8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9" grpId="0"/>
      <p:bldP spid="10" grpId="0"/>
      <p:bldP spid="11" grpId="0"/>
      <p:bldP spid="12" grpId="0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8" grpId="0"/>
      <p:bldP spid="29" grpId="0"/>
      <p:bldP spid="30" grpId="0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7C0CD6-702D-49BE-987A-0C7E061F975A}"/>
              </a:ext>
            </a:extLst>
          </p:cNvPr>
          <p:cNvSpPr txBox="1"/>
          <p:nvPr/>
        </p:nvSpPr>
        <p:spPr>
          <a:xfrm>
            <a:off x="1427355" y="401443"/>
            <a:ext cx="4601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 </a:t>
            </a:r>
            <a:r>
              <a:rPr lang="en-US" sz="3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trận</a:t>
            </a:r>
            <a:r>
              <a:rPr lang="en-US" sz="3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3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Vandemonde</a:t>
            </a:r>
            <a:endParaRPr lang="en-US" sz="3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F360DE-AF5C-4F2A-B6D0-A70FE4743AA9}"/>
              </a:ext>
            </a:extLst>
          </p:cNvPr>
          <p:cNvSpPr txBox="1"/>
          <p:nvPr/>
        </p:nvSpPr>
        <p:spPr>
          <a:xfrm>
            <a:off x="1427355" y="1033345"/>
            <a:ext cx="66684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trận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Vandemonde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ma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trận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phần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tử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tạo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cấp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mỗi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176F9-4B1B-4305-A5A2-916153BF4F9C}"/>
              </a:ext>
            </a:extLst>
          </p:cNvPr>
          <p:cNvSpPr txBox="1"/>
          <p:nvPr/>
        </p:nvSpPr>
        <p:spPr>
          <a:xfrm>
            <a:off x="1943071" y="1990508"/>
            <a:ext cx="1488690" cy="143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 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… 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6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 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…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6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   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…   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baseline="30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5A987757-AB42-46D9-B4A7-72D7C0941A01}"/>
              </a:ext>
            </a:extLst>
          </p:cNvPr>
          <p:cNvSpPr/>
          <p:nvPr/>
        </p:nvSpPr>
        <p:spPr>
          <a:xfrm>
            <a:off x="1891976" y="1930162"/>
            <a:ext cx="213733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0952B859-2D4D-4F55-A373-CBB825C1C27A}"/>
              </a:ext>
            </a:extLst>
          </p:cNvPr>
          <p:cNvSpPr/>
          <p:nvPr/>
        </p:nvSpPr>
        <p:spPr>
          <a:xfrm rot="10800000">
            <a:off x="3330456" y="1930162"/>
            <a:ext cx="152400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DB1365-0E52-491B-99D2-A254691C48E4}"/>
              </a:ext>
            </a:extLst>
          </p:cNvPr>
          <p:cNvSpPr txBox="1"/>
          <p:nvPr/>
        </p:nvSpPr>
        <p:spPr>
          <a:xfrm>
            <a:off x="1255412" y="3711653"/>
            <a:ext cx="33054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trận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vuông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Vandemonde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cấp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411A77-F7DA-4A93-97C6-F0DC62A0D5B1}"/>
              </a:ext>
            </a:extLst>
          </p:cNvPr>
          <p:cNvSpPr txBox="1"/>
          <p:nvPr/>
        </p:nvSpPr>
        <p:spPr>
          <a:xfrm>
            <a:off x="1310269" y="2491759"/>
            <a:ext cx="581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 =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44775-84B9-4EAD-B6AC-307FB364EE1D}"/>
              </a:ext>
            </a:extLst>
          </p:cNvPr>
          <p:cNvSpPr txBox="1"/>
          <p:nvPr/>
        </p:nvSpPr>
        <p:spPr>
          <a:xfrm>
            <a:off x="4185424" y="1990508"/>
            <a:ext cx="54269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Vandemonde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viết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dưới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dạng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BA78C9-51A8-4BC2-982E-29D56FAA0B2D}"/>
                  </a:ext>
                </a:extLst>
              </p:cNvPr>
              <p:cNvSpPr txBox="1"/>
              <p:nvPr/>
            </p:nvSpPr>
            <p:spPr>
              <a:xfrm>
                <a:off x="4280209" y="2364545"/>
                <a:ext cx="3072161" cy="400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det(V)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supHide m:val="on"/>
                        <m:ctrlP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1≤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sz="180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b="0" i="0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xi</m:t>
                        </m:r>
                        <m:r>
                          <a:rPr lang="en-US" sz="1800" baseline="-2500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1800" b="0" i="0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xj</m:t>
                        </m:r>
                        <m:r>
                          <a:rPr lang="en-US" sz="1800" b="0" i="0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)2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BA78C9-51A8-4BC2-982E-29D56FAA0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209" y="2364545"/>
                <a:ext cx="3072161" cy="400944"/>
              </a:xfrm>
              <a:prstGeom prst="rect">
                <a:avLst/>
              </a:prstGeom>
              <a:blipFill>
                <a:blip r:embed="rId2"/>
                <a:stretch>
                  <a:fillRect l="-1587" t="-109091" b="-16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7B33C-736F-4650-8ACB-E91E5571C76C}"/>
                  </a:ext>
                </a:extLst>
              </p:cNvPr>
              <p:cNvSpPr txBox="1"/>
              <p:nvPr/>
            </p:nvSpPr>
            <p:spPr>
              <a:xfrm>
                <a:off x="5289901" y="4110155"/>
                <a:ext cx="13920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det(V)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F7B33C-736F-4650-8ACB-E91E5571C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01" y="4110155"/>
                <a:ext cx="1392045" cy="584775"/>
              </a:xfrm>
              <a:prstGeom prst="rect">
                <a:avLst/>
              </a:prstGeom>
              <a:blipFill>
                <a:blip r:embed="rId3"/>
                <a:stretch>
                  <a:fillRect l="-3947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Down 16">
            <a:extLst>
              <a:ext uri="{FF2B5EF4-FFF2-40B4-BE49-F238E27FC236}">
                <a16:creationId xmlns:a16="http://schemas.microsoft.com/office/drawing/2014/main" id="{6428062A-0E3D-48DC-B6E6-0E250D91B3B6}"/>
              </a:ext>
            </a:extLst>
          </p:cNvPr>
          <p:cNvSpPr/>
          <p:nvPr/>
        </p:nvSpPr>
        <p:spPr>
          <a:xfrm>
            <a:off x="5661146" y="3199342"/>
            <a:ext cx="649557" cy="685455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BA7E65-2A94-4A2E-8298-12C7FA8FC314}"/>
                  </a:ext>
                </a:extLst>
              </p:cNvPr>
              <p:cNvSpPr txBox="1"/>
              <p:nvPr/>
            </p:nvSpPr>
            <p:spPr>
              <a:xfrm>
                <a:off x="4411234" y="2779514"/>
                <a:ext cx="28101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600" baseline="-250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mọi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&gt; j)</a:t>
                </a:r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EBA7E65-2A94-4A2E-8298-12C7FA8FC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234" y="2779514"/>
                <a:ext cx="2810109" cy="338554"/>
              </a:xfrm>
              <a:prstGeom prst="rect">
                <a:avLst/>
              </a:prstGeom>
              <a:blipFill>
                <a:blip r:embed="rId4"/>
                <a:stretch>
                  <a:fillRect l="-130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319DA4-63C4-48CE-8E81-B485CD39883E}"/>
                  </a:ext>
                </a:extLst>
              </p:cNvPr>
              <p:cNvSpPr txBox="1"/>
              <p:nvPr/>
            </p:nvSpPr>
            <p:spPr>
              <a:xfrm>
                <a:off x="1972966" y="2622835"/>
                <a:ext cx="16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319DA4-63C4-48CE-8E81-B485CD398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966" y="2622835"/>
                <a:ext cx="163552" cy="369332"/>
              </a:xfrm>
              <a:prstGeom prst="rect">
                <a:avLst/>
              </a:prstGeom>
              <a:blipFill>
                <a:blip r:embed="rId5"/>
                <a:stretch>
                  <a:fillRect r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90957E-E756-446C-9835-00AD7916DF07}"/>
                  </a:ext>
                </a:extLst>
              </p:cNvPr>
              <p:cNvSpPr txBox="1"/>
              <p:nvPr/>
            </p:nvSpPr>
            <p:spPr>
              <a:xfrm>
                <a:off x="2301897" y="2632181"/>
                <a:ext cx="213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90957E-E756-446C-9835-00AD7916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97" y="2632181"/>
                <a:ext cx="213733" cy="369332"/>
              </a:xfrm>
              <a:prstGeom prst="rect">
                <a:avLst/>
              </a:prstGeom>
              <a:blipFill>
                <a:blip r:embed="rId6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B6D24F-26B3-4A2A-A0A3-CB283E329EB3}"/>
                  </a:ext>
                </a:extLst>
              </p:cNvPr>
              <p:cNvSpPr txBox="1"/>
              <p:nvPr/>
            </p:nvSpPr>
            <p:spPr>
              <a:xfrm>
                <a:off x="3063605" y="2624089"/>
                <a:ext cx="169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6B6D24F-26B3-4A2A-A0A3-CB283E329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605" y="2624089"/>
                <a:ext cx="169125" cy="369332"/>
              </a:xfrm>
              <a:prstGeom prst="rect">
                <a:avLst/>
              </a:prstGeom>
              <a:blipFill>
                <a:blip r:embed="rId7"/>
                <a:stretch>
                  <a:fillRect r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DB3475-5C2D-46A4-A2E1-8875A3219AE0}"/>
                  </a:ext>
                </a:extLst>
              </p:cNvPr>
              <p:cNvSpPr txBox="1"/>
              <p:nvPr/>
            </p:nvSpPr>
            <p:spPr>
              <a:xfrm rot="19036319" flipH="1">
                <a:off x="2777681" y="2678639"/>
                <a:ext cx="45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DB3475-5C2D-46A4-A2E1-8875A3219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36319" flipH="1">
                <a:off x="2777681" y="2678639"/>
                <a:ext cx="45719" cy="369332"/>
              </a:xfrm>
              <a:prstGeom prst="rect">
                <a:avLst/>
              </a:prstGeom>
              <a:blipFill>
                <a:blip r:embed="rId8"/>
                <a:stretch>
                  <a:fillRect t="-9804" r="-2553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18041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/>
      <p:bldP spid="9" grpId="1"/>
      <p:bldP spid="10" grpId="0"/>
      <p:bldP spid="11" grpId="0"/>
      <p:bldP spid="12" grpId="0"/>
      <p:bldP spid="15" grpId="0"/>
      <p:bldP spid="17" grpId="0" animBg="1"/>
      <p:bldP spid="18" grpId="0"/>
      <p:bldP spid="14" grpId="0"/>
      <p:bldP spid="16" grpId="0"/>
      <p:bldP spid="19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B87A27-B990-479E-9C2D-8162DCE8C26B}"/>
              </a:ext>
            </a:extLst>
          </p:cNvPr>
          <p:cNvSpPr txBox="1"/>
          <p:nvPr/>
        </p:nvSpPr>
        <p:spPr>
          <a:xfrm>
            <a:off x="622637" y="406511"/>
            <a:ext cx="24160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Chứng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minh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02141F-0894-4416-A0C2-6654F0599A10}"/>
              </a:ext>
            </a:extLst>
          </p:cNvPr>
          <p:cNvSpPr/>
          <p:nvPr/>
        </p:nvSpPr>
        <p:spPr>
          <a:xfrm>
            <a:off x="674676" y="944872"/>
            <a:ext cx="319670" cy="27749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02017-4991-4384-824B-B7AA55959644}"/>
              </a:ext>
            </a:extLst>
          </p:cNvPr>
          <p:cNvSpPr txBox="1"/>
          <p:nvPr/>
        </p:nvSpPr>
        <p:spPr>
          <a:xfrm>
            <a:off x="1053816" y="883565"/>
            <a:ext cx="1776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Sự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tồn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4D0BF-6F8A-4511-8EA5-7D685B3FB332}"/>
              </a:ext>
            </a:extLst>
          </p:cNvPr>
          <p:cNvSpPr txBox="1"/>
          <p:nvPr/>
        </p:nvSpPr>
        <p:spPr>
          <a:xfrm>
            <a:off x="815841" y="1492421"/>
            <a:ext cx="1488690" cy="1436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 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… 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6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 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…   x</a:t>
            </a:r>
            <a:r>
              <a:rPr lang="en-US" sz="16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6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   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…   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baseline="30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4BAA2B74-879C-4EEA-B2BA-ACD2307DACEC}"/>
              </a:ext>
            </a:extLst>
          </p:cNvPr>
          <p:cNvSpPr/>
          <p:nvPr/>
        </p:nvSpPr>
        <p:spPr>
          <a:xfrm>
            <a:off x="833626" y="1420990"/>
            <a:ext cx="213733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5A1C8CA1-6D4E-4D5F-BEAB-AA638CF611F3}"/>
              </a:ext>
            </a:extLst>
          </p:cNvPr>
          <p:cNvSpPr/>
          <p:nvPr/>
        </p:nvSpPr>
        <p:spPr>
          <a:xfrm rot="10800000">
            <a:off x="2153936" y="1420990"/>
            <a:ext cx="152400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7616E-0081-4C37-9F25-D012B4D40FE1}"/>
              </a:ext>
            </a:extLst>
          </p:cNvPr>
          <p:cNvSpPr txBox="1"/>
          <p:nvPr/>
        </p:nvSpPr>
        <p:spPr>
          <a:xfrm>
            <a:off x="2560219" y="1420990"/>
            <a:ext cx="4647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a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</a:t>
            </a:r>
          </a:p>
          <a:p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8FB77-85B2-4DAC-9E4E-51C4FB4FF770}"/>
              </a:ext>
            </a:extLst>
          </p:cNvPr>
          <p:cNvSpPr txBox="1"/>
          <p:nvPr/>
        </p:nvSpPr>
        <p:spPr>
          <a:xfrm>
            <a:off x="3608854" y="1456217"/>
            <a:ext cx="4516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f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</a:t>
            </a:r>
          </a:p>
          <a:p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6980D47B-C1FF-4691-8675-6DA1902E01F0}"/>
              </a:ext>
            </a:extLst>
          </p:cNvPr>
          <p:cNvSpPr/>
          <p:nvPr/>
        </p:nvSpPr>
        <p:spPr>
          <a:xfrm>
            <a:off x="3417847" y="1395787"/>
            <a:ext cx="213733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B806AF-8198-4FD3-905A-743C391C9226}"/>
              </a:ext>
            </a:extLst>
          </p:cNvPr>
          <p:cNvSpPr txBox="1"/>
          <p:nvPr/>
        </p:nvSpPr>
        <p:spPr>
          <a:xfrm>
            <a:off x="3038735" y="2001327"/>
            <a:ext cx="492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=</a:t>
            </a:r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4E481AD2-03D9-494E-9DC2-9EBE88794B6D}"/>
              </a:ext>
            </a:extLst>
          </p:cNvPr>
          <p:cNvSpPr/>
          <p:nvPr/>
        </p:nvSpPr>
        <p:spPr>
          <a:xfrm>
            <a:off x="2412112" y="1420990"/>
            <a:ext cx="213733" cy="157960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8A6F60F8-BF71-48B7-BA7D-01CC74207827}"/>
              </a:ext>
            </a:extLst>
          </p:cNvPr>
          <p:cNvSpPr/>
          <p:nvPr/>
        </p:nvSpPr>
        <p:spPr>
          <a:xfrm rot="10800000">
            <a:off x="2886335" y="1402404"/>
            <a:ext cx="152400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EE36C905-0B53-453B-8210-8E9009867E41}"/>
              </a:ext>
            </a:extLst>
          </p:cNvPr>
          <p:cNvSpPr/>
          <p:nvPr/>
        </p:nvSpPr>
        <p:spPr>
          <a:xfrm rot="10800000">
            <a:off x="3934492" y="1395787"/>
            <a:ext cx="152400" cy="1598188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1B600E-A3ED-4955-8C48-ECD14F84447B}"/>
                  </a:ext>
                </a:extLst>
              </p:cNvPr>
              <p:cNvSpPr txBox="1"/>
              <p:nvPr/>
            </p:nvSpPr>
            <p:spPr>
              <a:xfrm>
                <a:off x="852476" y="2157815"/>
                <a:ext cx="16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1B600E-A3ED-4955-8C48-ECD14F844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76" y="2157815"/>
                <a:ext cx="163552" cy="369332"/>
              </a:xfrm>
              <a:prstGeom prst="rect">
                <a:avLst/>
              </a:prstGeom>
              <a:blipFill>
                <a:blip r:embed="rId2"/>
                <a:stretch>
                  <a:fillRect r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635938-864B-408D-8A34-4827FA4FE25E}"/>
                  </a:ext>
                </a:extLst>
              </p:cNvPr>
              <p:cNvSpPr txBox="1"/>
              <p:nvPr/>
            </p:nvSpPr>
            <p:spPr>
              <a:xfrm>
                <a:off x="1181407" y="2167161"/>
                <a:ext cx="213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635938-864B-408D-8A34-4827FA4FE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07" y="2167161"/>
                <a:ext cx="213733" cy="369332"/>
              </a:xfrm>
              <a:prstGeom prst="rect">
                <a:avLst/>
              </a:prstGeom>
              <a:blipFill>
                <a:blip r:embed="rId3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2F816A-1C0E-4975-A859-A918C28EB8A1}"/>
                  </a:ext>
                </a:extLst>
              </p:cNvPr>
              <p:cNvSpPr txBox="1"/>
              <p:nvPr/>
            </p:nvSpPr>
            <p:spPr>
              <a:xfrm>
                <a:off x="1943115" y="2159069"/>
                <a:ext cx="169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2F816A-1C0E-4975-A859-A918C28EB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15" y="2159069"/>
                <a:ext cx="169125" cy="369332"/>
              </a:xfrm>
              <a:prstGeom prst="rect">
                <a:avLst/>
              </a:prstGeom>
              <a:blipFill>
                <a:blip r:embed="rId4"/>
                <a:stretch>
                  <a:fillRect r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3F42B8-557D-4DDE-BEC4-7358771B5745}"/>
                  </a:ext>
                </a:extLst>
              </p:cNvPr>
              <p:cNvSpPr txBox="1"/>
              <p:nvPr/>
            </p:nvSpPr>
            <p:spPr>
              <a:xfrm rot="19036319" flipH="1">
                <a:off x="1657191" y="2213619"/>
                <a:ext cx="457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E3F42B8-557D-4DDE-BEC4-7358771B5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36319" flipH="1">
                <a:off x="1657191" y="2213619"/>
                <a:ext cx="45719" cy="369332"/>
              </a:xfrm>
              <a:prstGeom prst="rect">
                <a:avLst/>
              </a:prstGeom>
              <a:blipFill>
                <a:blip r:embed="rId5"/>
                <a:stretch>
                  <a:fillRect t="-9804" r="-27660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A09A85-9FB1-4AB1-8A57-E7B67504AD27}"/>
                  </a:ext>
                </a:extLst>
              </p:cNvPr>
              <p:cNvSpPr txBox="1"/>
              <p:nvPr/>
            </p:nvSpPr>
            <p:spPr>
              <a:xfrm>
                <a:off x="2607675" y="2154731"/>
                <a:ext cx="1691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9A09A85-9FB1-4AB1-8A57-E7B67504A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7675" y="2154731"/>
                <a:ext cx="169125" cy="369332"/>
              </a:xfrm>
              <a:prstGeom prst="rect">
                <a:avLst/>
              </a:prstGeom>
              <a:blipFill>
                <a:blip r:embed="rId6"/>
                <a:stretch>
                  <a:fillRect r="-39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5B6FC9-B392-41EC-93D1-85957AA77542}"/>
                  </a:ext>
                </a:extLst>
              </p:cNvPr>
              <p:cNvSpPr txBox="1"/>
              <p:nvPr/>
            </p:nvSpPr>
            <p:spPr>
              <a:xfrm>
                <a:off x="3672556" y="2154731"/>
                <a:ext cx="2137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5B6FC9-B392-41EC-93D1-85957AA77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556" y="2154731"/>
                <a:ext cx="213733" cy="369332"/>
              </a:xfrm>
              <a:prstGeom prst="rect">
                <a:avLst/>
              </a:prstGeom>
              <a:blipFill>
                <a:blip r:embed="rId7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7F13DB-36BC-4FB9-95F3-44BD062D9024}"/>
                  </a:ext>
                </a:extLst>
              </p:cNvPr>
              <p:cNvSpPr txBox="1"/>
              <p:nvPr/>
            </p:nvSpPr>
            <p:spPr>
              <a:xfrm>
                <a:off x="4863968" y="868176"/>
                <a:ext cx="37319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Vì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định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ma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trận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0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và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hạng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của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ma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trận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Vandemonde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bằng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hạng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của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ma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trận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hệ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số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bổ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sung 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7F13DB-36BC-4FB9-95F3-44BD062D9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968" y="868176"/>
                <a:ext cx="3731941" cy="830997"/>
              </a:xfrm>
              <a:prstGeom prst="rect">
                <a:avLst/>
              </a:prstGeom>
              <a:blipFill>
                <a:blip r:embed="rId8"/>
                <a:stretch>
                  <a:fillRect l="-980" t="-219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605056-A7D0-4BB4-A91A-DEA7F323BDAD}"/>
                  </a:ext>
                </a:extLst>
              </p:cNvPr>
              <p:cNvSpPr txBox="1"/>
              <p:nvPr/>
            </p:nvSpPr>
            <p:spPr>
              <a:xfrm>
                <a:off x="1053816" y="3349522"/>
                <a:ext cx="351818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</a:t>
                </a:r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mọi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&gt; j) 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=&gt;  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dev(V)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605056-A7D0-4BB4-A91A-DEA7F323B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16" y="3349522"/>
                <a:ext cx="3518184" cy="861774"/>
              </a:xfrm>
              <a:prstGeom prst="rect">
                <a:avLst/>
              </a:prstGeom>
              <a:blipFill>
                <a:blip r:embed="rId9"/>
                <a:stretch>
                  <a:fillRect l="-1560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Down 33">
            <a:extLst>
              <a:ext uri="{FF2B5EF4-FFF2-40B4-BE49-F238E27FC236}">
                <a16:creationId xmlns:a16="http://schemas.microsoft.com/office/drawing/2014/main" id="{7D624E36-7423-4383-B5C1-758A4ADEF287}"/>
              </a:ext>
            </a:extLst>
          </p:cNvPr>
          <p:cNvSpPr/>
          <p:nvPr/>
        </p:nvSpPr>
        <p:spPr>
          <a:xfrm>
            <a:off x="6127704" y="1891719"/>
            <a:ext cx="862361" cy="843747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A3F9B9-A299-49BA-A106-C68F3E82120A}"/>
              </a:ext>
            </a:extLst>
          </p:cNvPr>
          <p:cNvSpPr txBox="1"/>
          <p:nvPr/>
        </p:nvSpPr>
        <p:spPr>
          <a:xfrm>
            <a:off x="4948288" y="3084395"/>
            <a:ext cx="36650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luôn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tồn</a:t>
            </a:r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44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/>
      <p:bldP spid="9" grpId="0" animBg="1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32" grpId="0"/>
      <p:bldP spid="34" grpId="0" animBg="1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E8DA001-46DE-4C6F-BA96-D612EB908898}"/>
              </a:ext>
            </a:extLst>
          </p:cNvPr>
          <p:cNvSpPr/>
          <p:nvPr/>
        </p:nvSpPr>
        <p:spPr>
          <a:xfrm>
            <a:off x="622637" y="966844"/>
            <a:ext cx="460918" cy="400110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3CA09-736D-45B0-8F51-0A443E44712A}"/>
              </a:ext>
            </a:extLst>
          </p:cNvPr>
          <p:cNvSpPr txBox="1"/>
          <p:nvPr/>
        </p:nvSpPr>
        <p:spPr>
          <a:xfrm>
            <a:off x="1083555" y="928372"/>
            <a:ext cx="246070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duy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endParaRPr lang="en-US" sz="25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17EF7-94F1-4CF0-8502-42EA7C522927}"/>
              </a:ext>
            </a:extLst>
          </p:cNvPr>
          <p:cNvSpPr txBox="1"/>
          <p:nvPr/>
        </p:nvSpPr>
        <p:spPr>
          <a:xfrm>
            <a:off x="622637" y="406511"/>
            <a:ext cx="24160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Chứng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minh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4D2AC-1A9F-464E-A005-1CB9E3D0895F}"/>
              </a:ext>
            </a:extLst>
          </p:cNvPr>
          <p:cNvSpPr txBox="1"/>
          <p:nvPr/>
        </p:nvSpPr>
        <p:spPr>
          <a:xfrm>
            <a:off x="414481" y="1705812"/>
            <a:ext cx="43210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bản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đại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Mọi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bậc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n,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đồng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thời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thì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đúng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 </a:t>
            </a:r>
            <a:r>
              <a:rPr lang="en-US" sz="1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r>
              <a:rPr lang="en-US" sz="1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98ABD-5C08-4738-8B6C-586223FA0BFA}"/>
              </a:ext>
            </a:extLst>
          </p:cNvPr>
          <p:cNvSpPr txBox="1"/>
          <p:nvPr/>
        </p:nvSpPr>
        <p:spPr>
          <a:xfrm>
            <a:off x="492538" y="2744862"/>
            <a:ext cx="4060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CM: (</a:t>
            </a:r>
            <a:r>
              <a:rPr lang="en-US" sz="1600" u="sng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Dùng</a:t>
            </a:r>
            <a:r>
              <a:rPr lang="en-US" sz="1600" u="sng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u="sng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phương</a:t>
            </a:r>
            <a:r>
              <a:rPr lang="en-US" sz="1600" u="sng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u="sng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pháp</a:t>
            </a:r>
            <a:r>
              <a:rPr lang="en-US" sz="1600" u="sng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u="sng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phản</a:t>
            </a:r>
            <a:r>
              <a:rPr lang="en-US" sz="1600" u="sng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u="sng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chứng</a:t>
            </a:r>
            <a:r>
              <a:rPr lang="en-US" sz="1600" u="sng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B6D1E0-21AA-4E5A-92A7-8295616593A4}"/>
                  </a:ext>
                </a:extLst>
              </p:cNvPr>
              <p:cNvSpPr txBox="1"/>
              <p:nvPr/>
            </p:nvSpPr>
            <p:spPr>
              <a:xfrm>
                <a:off x="492538" y="3298860"/>
                <a:ext cx="4321070" cy="1170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sử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tồn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P</a:t>
                </a:r>
                <a:r>
                  <a:rPr lang="en-US" sz="17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1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P</a:t>
                </a:r>
                <a:r>
                  <a:rPr lang="en-US" sz="17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(deg</a:t>
                </a:r>
                <a:r>
                  <a:rPr lang="en-US" sz="1700" dirty="0"/>
                  <a:t> </a:t>
                </a:r>
                <a14:m>
                  <m:oMath xmlns:m="http://schemas.openxmlformats.org/officeDocument/2006/math">
                    <m:r>
                      <a:rPr lang="en-US" sz="17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7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n)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thỏa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mãn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17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1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sz="17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= P</a:t>
                </a:r>
                <a:r>
                  <a:rPr lang="en-US" sz="17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sz="17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= f(x</a:t>
                </a:r>
                <a:r>
                  <a:rPr lang="en-US" sz="17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sz="18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endParaRPr lang="en-US" sz="18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sz="17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B6D1E0-21AA-4E5A-92A7-829561659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38" y="3298860"/>
                <a:ext cx="4321070" cy="1170385"/>
              </a:xfrm>
              <a:prstGeom prst="rect">
                <a:avLst/>
              </a:prstGeom>
              <a:blipFill>
                <a:blip r:embed="rId2"/>
                <a:stretch>
                  <a:fillRect l="-987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884271-0845-4973-A013-19E64689E364}"/>
                  </a:ext>
                </a:extLst>
              </p:cNvPr>
              <p:cNvSpPr txBox="1"/>
              <p:nvPr/>
            </p:nvSpPr>
            <p:spPr>
              <a:xfrm>
                <a:off x="4988312" y="439487"/>
                <a:ext cx="3072133" cy="23612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ét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hiệu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= P</a:t>
                </a:r>
                <a:r>
                  <a:rPr lang="en-US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– P</a:t>
                </a:r>
                <a:r>
                  <a:rPr lang="en-US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Ta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thấy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cũng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deg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= 0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bar>
                  </m:oMath>
                </a14:m>
                <a:r>
                  <a:rPr lang="en-US" dirty="0"/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H</a:t>
                </a:r>
                <a: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</a:t>
                </a:r>
                <a:r>
                  <a:rPr lang="en-US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bậc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nhưng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nó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lại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n+1 </a:t>
                </a:r>
                <a:r>
                  <a:rPr lang="en-US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nghiệm</a:t>
                </a:r>
                <a:b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</a:br>
                <a:endParaRPr lang="en-US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884271-0845-4973-A013-19E64689E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312" y="439487"/>
                <a:ext cx="3072133" cy="2361287"/>
              </a:xfrm>
              <a:prstGeom prst="rect">
                <a:avLst/>
              </a:prstGeom>
              <a:blipFill>
                <a:blip r:embed="rId3"/>
                <a:stretch>
                  <a:fillRect l="-595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Down 13">
            <a:extLst>
              <a:ext uri="{FF2B5EF4-FFF2-40B4-BE49-F238E27FC236}">
                <a16:creationId xmlns:a16="http://schemas.microsoft.com/office/drawing/2014/main" id="{DE8E3B5D-2CE3-4C50-9ADB-EF082128C45E}"/>
              </a:ext>
            </a:extLst>
          </p:cNvPr>
          <p:cNvSpPr/>
          <p:nvPr/>
        </p:nvSpPr>
        <p:spPr>
          <a:xfrm>
            <a:off x="6128509" y="3021861"/>
            <a:ext cx="748961" cy="693277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D11BB-0EFA-4EE0-8D30-FDA71D2C0261}"/>
              </a:ext>
            </a:extLst>
          </p:cNvPr>
          <p:cNvSpPr txBox="1"/>
          <p:nvPr/>
        </p:nvSpPr>
        <p:spPr>
          <a:xfrm>
            <a:off x="5042210" y="3874377"/>
            <a:ext cx="486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1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r>
              <a:rPr lang="en-US" sz="1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luôn</a:t>
            </a:r>
            <a:r>
              <a:rPr lang="en-US" sz="1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tồn</a:t>
            </a:r>
            <a:r>
              <a:rPr lang="en-US" sz="18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18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duy</a:t>
            </a:r>
            <a:r>
              <a:rPr lang="en-US" sz="18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endParaRPr lang="en-US" sz="18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820B26-A643-46A2-8392-4CB8EFBE3DA9}"/>
              </a:ext>
            </a:extLst>
          </p:cNvPr>
          <p:cNvSpPr txBox="1"/>
          <p:nvPr/>
        </p:nvSpPr>
        <p:spPr>
          <a:xfrm>
            <a:off x="5982599" y="2603688"/>
            <a:ext cx="1405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=&gt; VÔ LÝ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C0BBA3-31FF-474E-B855-29F4C256AE9C}"/>
                  </a:ext>
                </a:extLst>
              </p:cNvPr>
              <p:cNvSpPr txBox="1"/>
              <p:nvPr/>
            </p:nvSpPr>
            <p:spPr>
              <a:xfrm>
                <a:off x="414481" y="1707093"/>
                <a:ext cx="4321069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Định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lý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cơ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bản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của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nội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suy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: </a:t>
                </a:r>
              </a:p>
              <a:p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Mọi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nội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suy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có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deg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đều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được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xác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định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duy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nhất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bằng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n+1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giá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trị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của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nó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C0BBA3-31FF-474E-B855-29F4C256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1" y="1707093"/>
                <a:ext cx="4321069" cy="846386"/>
              </a:xfrm>
              <a:prstGeom prst="rect">
                <a:avLst/>
              </a:prstGeom>
              <a:blipFill>
                <a:blip r:embed="rId4"/>
                <a:stretch>
                  <a:fillRect l="-846" t="-2158" b="-6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95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8" grpId="1"/>
      <p:bldP spid="10" grpId="0"/>
      <p:bldP spid="11" grpId="0"/>
      <p:bldP spid="12" grpId="0"/>
      <p:bldP spid="14" grpId="0" animBg="1"/>
      <p:bldP spid="16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91458" y="1320831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2740532" y="2398512"/>
            <a:ext cx="3798000" cy="805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"/>
          </p:nvPr>
        </p:nvSpPr>
        <p:spPr>
          <a:xfrm>
            <a:off x="2127417" y="3208845"/>
            <a:ext cx="502423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Khi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?</a:t>
            </a:r>
            <a:endParaRPr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C8848C2-B5BD-43F6-8B0C-589C660C2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9605" y="3635391"/>
            <a:ext cx="732108" cy="732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  <p:bldP spid="214" grpId="0"/>
      <p:bldP spid="21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11;p32">
            <a:extLst>
              <a:ext uri="{FF2B5EF4-FFF2-40B4-BE49-F238E27FC236}">
                <a16:creationId xmlns:a16="http://schemas.microsoft.com/office/drawing/2014/main" id="{DC5FCD50-5188-44F8-B386-1DFEFA46A28B}"/>
              </a:ext>
            </a:extLst>
          </p:cNvPr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rot="1344117">
            <a:off x="3823925" y="1148952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DAA1E-CC58-4AD9-9CFB-2E29730ED542}"/>
              </a:ext>
            </a:extLst>
          </p:cNvPr>
          <p:cNvSpPr txBox="1"/>
          <p:nvPr/>
        </p:nvSpPr>
        <p:spPr>
          <a:xfrm>
            <a:off x="4081347" y="1313779"/>
            <a:ext cx="1724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800" b="1" dirty="0">
                <a:solidFill>
                  <a:schemeClr val="accent2"/>
                </a:solidFill>
                <a:latin typeface="Concert One" panose="020B0604020202020204" charset="0"/>
              </a:rPr>
              <a:t>03</a:t>
            </a:r>
            <a:endParaRPr lang="en-US" sz="4800" b="1" dirty="0">
              <a:solidFill>
                <a:schemeClr val="accent2"/>
              </a:solidFill>
              <a:latin typeface="Concert One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76BEF-78D2-4F53-BF97-E6537AEEE947}"/>
              </a:ext>
            </a:extLst>
          </p:cNvPr>
          <p:cNvSpPr txBox="1"/>
          <p:nvPr/>
        </p:nvSpPr>
        <p:spPr>
          <a:xfrm>
            <a:off x="2233960" y="2315602"/>
            <a:ext cx="49251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/>
                </a:solidFill>
                <a:latin typeface="Concert One" panose="020B0604020202020204" charset="0"/>
              </a:rPr>
              <a:t>Sai </a:t>
            </a:r>
            <a:r>
              <a:rPr lang="en-US" sz="3000" b="1" dirty="0" err="1">
                <a:solidFill>
                  <a:schemeClr val="accent2"/>
                </a:solidFill>
                <a:latin typeface="Concert One" panose="020B0604020202020204" charset="0"/>
              </a:rPr>
              <a:t>số</a:t>
            </a:r>
            <a:r>
              <a:rPr lang="en-US" sz="3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3000" b="1" dirty="0" err="1">
                <a:solidFill>
                  <a:schemeClr val="accent2"/>
                </a:solidFill>
                <a:latin typeface="Concert One" panose="020B0604020202020204" charset="0"/>
              </a:rPr>
              <a:t>của</a:t>
            </a:r>
            <a:r>
              <a:rPr lang="en-US" sz="3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3000" b="1" dirty="0" err="1">
                <a:solidFill>
                  <a:schemeClr val="accent2"/>
                </a:solidFill>
                <a:latin typeface="Concert One" panose="020B0604020202020204" charset="0"/>
              </a:rPr>
              <a:t>đa</a:t>
            </a:r>
            <a:r>
              <a:rPr lang="en-US" sz="3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3000" b="1" dirty="0" err="1">
                <a:solidFill>
                  <a:schemeClr val="accent2"/>
                </a:solidFill>
                <a:latin typeface="Concert One" panose="020B0604020202020204" charset="0"/>
              </a:rPr>
              <a:t>thức</a:t>
            </a:r>
            <a:r>
              <a:rPr lang="en-US" sz="3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3000" b="1" dirty="0" err="1">
                <a:solidFill>
                  <a:schemeClr val="accent2"/>
                </a:solidFill>
                <a:latin typeface="Concert One" panose="020B0604020202020204" charset="0"/>
              </a:rPr>
              <a:t>nội</a:t>
            </a:r>
            <a:r>
              <a:rPr lang="en-US" sz="30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3000" b="1" dirty="0" err="1">
                <a:solidFill>
                  <a:schemeClr val="accent2"/>
                </a:solidFill>
                <a:latin typeface="Concert One" panose="020B0604020202020204" charset="0"/>
              </a:rPr>
              <a:t>suy</a:t>
            </a:r>
            <a:endParaRPr lang="en-US" sz="3000" b="1" dirty="0">
              <a:solidFill>
                <a:schemeClr val="accent2"/>
              </a:solidFill>
              <a:latin typeface="Concert One" panose="020B0604020202020204" charset="0"/>
            </a:endParaRPr>
          </a:p>
        </p:txBody>
      </p:sp>
      <p:pic>
        <p:nvPicPr>
          <p:cNvPr id="10" name="Graphic 9" descr="A robot with a raised arm">
            <a:extLst>
              <a:ext uri="{FF2B5EF4-FFF2-40B4-BE49-F238E27FC236}">
                <a16:creationId xmlns:a16="http://schemas.microsoft.com/office/drawing/2014/main" id="{E3BB6BCD-80E5-40C8-9B58-1594C577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7102" y="3040426"/>
            <a:ext cx="1471981" cy="1471981"/>
          </a:xfrm>
          <a:prstGeom prst="rect">
            <a:avLst/>
          </a:prstGeom>
        </p:spPr>
      </p:pic>
      <p:pic>
        <p:nvPicPr>
          <p:cNvPr id="12" name="Graphic 11" descr="A cozy cabin in the woods covered in snow">
            <a:extLst>
              <a:ext uri="{FF2B5EF4-FFF2-40B4-BE49-F238E27FC236}">
                <a16:creationId xmlns:a16="http://schemas.microsoft.com/office/drawing/2014/main" id="{68C2DA69-1B4D-4488-94C5-E069F485A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4917" y="2721726"/>
            <a:ext cx="1993091" cy="199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828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42ABEA-ABC1-4042-8583-F13E69932F94}"/>
              </a:ext>
            </a:extLst>
          </p:cNvPr>
          <p:cNvSpPr txBox="1"/>
          <p:nvPr/>
        </p:nvSpPr>
        <p:spPr>
          <a:xfrm>
            <a:off x="1405054" y="446342"/>
            <a:ext cx="31669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Định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lý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về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sai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số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90E3F-BF4E-4229-82BA-83D327BC4B1C}"/>
                  </a:ext>
                </a:extLst>
              </p:cNvPr>
              <p:cNvSpPr txBox="1"/>
              <p:nvPr/>
            </p:nvSpPr>
            <p:spPr>
              <a:xfrm>
                <a:off x="1405054" y="1040780"/>
                <a:ext cx="7062439" cy="1659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mỗi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giá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x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[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a,b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] 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thì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chênh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lệch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|f(x) –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(x)|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n+1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(x)| 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n+1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= (x - x</a:t>
                </a:r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0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)(x – x</a:t>
                </a:r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)…(x –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M</a:t>
                </a:r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n+1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=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sup|f</a:t>
                </a:r>
                <a:r>
                  <a:rPr lang="en-US" sz="18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(x)|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[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a,b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]</a:t>
                </a:r>
              </a:p>
              <a:p>
                <a:endParaRPr lang="en-US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A90E3F-BF4E-4229-82BA-83D327BC4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054" y="1040780"/>
                <a:ext cx="7062439" cy="1659750"/>
              </a:xfrm>
              <a:prstGeom prst="rect">
                <a:avLst/>
              </a:prstGeom>
              <a:blipFill>
                <a:blip r:embed="rId2"/>
                <a:stretch>
                  <a:fillRect l="-690" t="-1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Down 5">
            <a:extLst>
              <a:ext uri="{FF2B5EF4-FFF2-40B4-BE49-F238E27FC236}">
                <a16:creationId xmlns:a16="http://schemas.microsoft.com/office/drawing/2014/main" id="{871758C0-488D-4838-8142-60BC4E522544}"/>
              </a:ext>
            </a:extLst>
          </p:cNvPr>
          <p:cNvSpPr/>
          <p:nvPr/>
        </p:nvSpPr>
        <p:spPr>
          <a:xfrm>
            <a:off x="2366831" y="2925217"/>
            <a:ext cx="748961" cy="693277"/>
          </a:xfrm>
          <a:prstGeom prst="down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F1CC6-6276-4BDF-835E-5141B630903D}"/>
              </a:ext>
            </a:extLst>
          </p:cNvPr>
          <p:cNvSpPr txBox="1"/>
          <p:nvPr/>
        </p:nvSpPr>
        <p:spPr>
          <a:xfrm>
            <a:off x="1241502" y="3917795"/>
            <a:ext cx="3189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Đây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chênh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lệch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điểm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pic>
        <p:nvPicPr>
          <p:cNvPr id="11" name="Picture 10" descr="A picture containing clipart&#10;&#10;Description automatically generated">
            <a:extLst>
              <a:ext uri="{FF2B5EF4-FFF2-40B4-BE49-F238E27FC236}">
                <a16:creationId xmlns:a16="http://schemas.microsoft.com/office/drawing/2014/main" id="{2D780426-0B76-4FD4-95F8-B4D00E75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24" y="3248101"/>
            <a:ext cx="1497342" cy="1499146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A809C795-D5A1-42E9-840B-D4E11590381F}"/>
              </a:ext>
            </a:extLst>
          </p:cNvPr>
          <p:cNvSpPr/>
          <p:nvPr/>
        </p:nvSpPr>
        <p:spPr>
          <a:xfrm>
            <a:off x="5618130" y="2388596"/>
            <a:ext cx="2313289" cy="12809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078C3-C49F-4047-A84F-157A689974B9}"/>
              </a:ext>
            </a:extLst>
          </p:cNvPr>
          <p:cNvSpPr txBox="1"/>
          <p:nvPr/>
        </p:nvSpPr>
        <p:spPr>
          <a:xfrm>
            <a:off x="5968169" y="2601276"/>
            <a:ext cx="1613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Chênh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lệch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giữa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7554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/>
      <p:bldP spid="1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C8B755-1625-47DB-BDE1-08785C47EA7D}"/>
              </a:ext>
            </a:extLst>
          </p:cNvPr>
          <p:cNvSpPr txBox="1"/>
          <p:nvPr/>
        </p:nvSpPr>
        <p:spPr>
          <a:xfrm>
            <a:off x="2430967" y="1434791"/>
            <a:ext cx="4415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CHUẨN</a:t>
            </a:r>
          </a:p>
        </p:txBody>
      </p:sp>
      <p:pic>
        <p:nvPicPr>
          <p:cNvPr id="8" name="Picture 7" descr="Young businessman presenting">
            <a:extLst>
              <a:ext uri="{FF2B5EF4-FFF2-40B4-BE49-F238E27FC236}">
                <a16:creationId xmlns:a16="http://schemas.microsoft.com/office/drawing/2014/main" id="{839D5977-F5D2-46B6-A7F3-E46B961B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93" y="1524000"/>
            <a:ext cx="1898337" cy="29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6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81DA44-2612-4CDE-9223-F859BF80497F}"/>
                  </a:ext>
                </a:extLst>
              </p:cNvPr>
              <p:cNvSpPr txBox="1"/>
              <p:nvPr/>
            </p:nvSpPr>
            <p:spPr>
              <a:xfrm>
                <a:off x="1486827" y="1955182"/>
                <a:ext cx="7278031" cy="678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||f – </a:t>
                </a:r>
                <a:r>
                  <a:rPr lang="en-US" sz="25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</a:t>
                </a:r>
                <a:r>
                  <a:rPr lang="en-US" sz="2500" baseline="-25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|f(x) – </a:t>
                </a:r>
                <a:r>
                  <a:rPr lang="en-US" sz="2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P</a:t>
                </a:r>
                <a:r>
                  <a:rPr lang="en-US" sz="25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(x)|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25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n+1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 </a:t>
                </a:r>
                <a:endParaRPr lang="en-US" sz="25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B81DA44-2612-4CDE-9223-F859BF804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27" y="1955182"/>
                <a:ext cx="7278031" cy="678199"/>
              </a:xfrm>
              <a:prstGeom prst="rect">
                <a:avLst/>
              </a:prstGeom>
              <a:blipFill>
                <a:blip r:embed="rId2"/>
                <a:stretch>
                  <a:fillRect l="-1424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CEC9B27-2644-4772-9F5D-4121D0225311}"/>
              </a:ext>
            </a:extLst>
          </p:cNvPr>
          <p:cNvSpPr txBox="1"/>
          <p:nvPr/>
        </p:nvSpPr>
        <p:spPr>
          <a:xfrm>
            <a:off x="1405054" y="446342"/>
            <a:ext cx="31669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Định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lý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về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sai</a:t>
            </a:r>
            <a:r>
              <a:rPr lang="en-US" sz="2500" b="1" dirty="0">
                <a:solidFill>
                  <a:schemeClr val="accent2"/>
                </a:solidFill>
                <a:latin typeface="Concert One" panose="020B0604020202020204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Concert One" panose="020B0604020202020204" charset="0"/>
              </a:rPr>
              <a:t>số</a:t>
            </a:r>
            <a:endParaRPr lang="en-US" sz="2500" b="1" dirty="0">
              <a:solidFill>
                <a:schemeClr val="accent2"/>
              </a:solidFill>
              <a:latin typeface="Concert On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E5D79-0CEC-4820-938E-33963EC1597D}"/>
              </a:ext>
            </a:extLst>
          </p:cNvPr>
          <p:cNvSpPr txBox="1"/>
          <p:nvPr/>
        </p:nvSpPr>
        <p:spPr>
          <a:xfrm>
            <a:off x="1405054" y="1180427"/>
            <a:ext cx="3612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chênh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lệch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giữa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</p:txBody>
      </p:sp>
      <p:pic>
        <p:nvPicPr>
          <p:cNvPr id="8" name="Graphic 7" descr="A flying paper airplane">
            <a:extLst>
              <a:ext uri="{FF2B5EF4-FFF2-40B4-BE49-F238E27FC236}">
                <a16:creationId xmlns:a16="http://schemas.microsoft.com/office/drawing/2014/main" id="{2C6D9449-E68D-4A9D-8948-82E55F076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1328" y="274642"/>
            <a:ext cx="1393856" cy="1393856"/>
          </a:xfrm>
          <a:prstGeom prst="rect">
            <a:avLst/>
          </a:prstGeom>
        </p:spPr>
      </p:pic>
      <p:pic>
        <p:nvPicPr>
          <p:cNvPr id="10" name="Graphic 9" descr="Backpack with calculator">
            <a:extLst>
              <a:ext uri="{FF2B5EF4-FFF2-40B4-BE49-F238E27FC236}">
                <a16:creationId xmlns:a16="http://schemas.microsoft.com/office/drawing/2014/main" id="{3B2552B2-0647-4C0B-90A4-32A9F4436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205" y="2895201"/>
            <a:ext cx="2278346" cy="2278346"/>
          </a:xfrm>
          <a:prstGeom prst="rect">
            <a:avLst/>
          </a:prstGeom>
        </p:spPr>
      </p:pic>
      <p:pic>
        <p:nvPicPr>
          <p:cNvPr id="12" name="Graphic 11" descr="Music notes">
            <a:extLst>
              <a:ext uri="{FF2B5EF4-FFF2-40B4-BE49-F238E27FC236}">
                <a16:creationId xmlns:a16="http://schemas.microsoft.com/office/drawing/2014/main" id="{CAA7F1E1-565F-41AD-A706-7509401BDF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3064" y="3198798"/>
            <a:ext cx="1804238" cy="180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0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BF801F-4C37-4833-8BE9-AA217F44D8D8}"/>
              </a:ext>
            </a:extLst>
          </p:cNvPr>
          <p:cNvSpPr txBox="1"/>
          <p:nvPr/>
        </p:nvSpPr>
        <p:spPr>
          <a:xfrm>
            <a:off x="758281" y="512955"/>
            <a:ext cx="25647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Chứng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minh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093505-AC27-44EA-9073-C33C2CAF31D7}"/>
                  </a:ext>
                </a:extLst>
              </p:cNvPr>
              <p:cNvSpPr txBox="1"/>
              <p:nvPr/>
            </p:nvSpPr>
            <p:spPr>
              <a:xfrm>
                <a:off x="921833" y="990009"/>
                <a:ext cx="3479182" cy="40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Lấy x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cố</a:t>
                </a:r>
                <a:r>
                  <a:rPr lang="en-US" dirty="0">
                    <a:solidFill>
                      <a:schemeClr val="accent2"/>
                    </a:solidFill>
                  </a:rPr>
                  <a:t> </a:t>
                </a:r>
                <a:r>
                  <a:rPr lang="en-US" dirty="0" err="1">
                    <a:solidFill>
                      <a:schemeClr val="accent2"/>
                    </a:solidFill>
                  </a:rPr>
                  <a:t>định</a:t>
                </a:r>
                <a:r>
                  <a:rPr lang="en-US" dirty="0">
                    <a:solidFill>
                      <a:schemeClr val="accent2"/>
                    </a:solidFill>
                  </a:rPr>
                  <a:t>,</a:t>
                </a:r>
                <a:r>
                  <a:rPr lang="en-US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x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≠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x</a:t>
                </a:r>
                <a:r>
                  <a:rPr lang="en-US" sz="1800" baseline="-250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   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bar>
                  </m:oMath>
                </a14:m>
                <a:endParaRPr lang="en-US" sz="1800" dirty="0">
                  <a:solidFill>
                    <a:schemeClr val="accent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093505-AC27-44EA-9073-C33C2CAF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33" y="990009"/>
                <a:ext cx="3479182" cy="401970"/>
              </a:xfrm>
              <a:prstGeom prst="rect">
                <a:avLst/>
              </a:prstGeom>
              <a:blipFill>
                <a:blip r:embed="rId3"/>
                <a:stretch>
                  <a:fillRect l="-52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366F9D-4FA5-490E-8BEC-8980C7D10295}"/>
              </a:ext>
            </a:extLst>
          </p:cNvPr>
          <p:cNvSpPr txBox="1"/>
          <p:nvPr/>
        </p:nvSpPr>
        <p:spPr>
          <a:xfrm>
            <a:off x="817756" y="1467063"/>
            <a:ext cx="3583259" cy="1443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dirty="0" err="1">
                <a:solidFill>
                  <a:schemeClr val="accent2"/>
                </a:solidFill>
              </a:rPr>
              <a:t>Đặt</a:t>
            </a:r>
            <a:r>
              <a:rPr lang="en-US" sz="1600" dirty="0">
                <a:solidFill>
                  <a:schemeClr val="accent2"/>
                </a:solidFill>
              </a:rPr>
              <a:t> 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= f(x) –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(x)  </a:t>
            </a:r>
            <a:endParaRPr lang="en-US" sz="16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(x)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(x)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sai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F6B77-686D-4982-B833-8166D3E77DCF}"/>
              </a:ext>
            </a:extLst>
          </p:cNvPr>
          <p:cNvSpPr txBox="1"/>
          <p:nvPr/>
        </p:nvSpPr>
        <p:spPr>
          <a:xfrm>
            <a:off x="1884557" y="2910343"/>
            <a:ext cx="184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sz="2000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</a:t>
            </a:r>
            <a:r>
              <a:rPr lang="en-US" sz="2000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sz="2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= 0  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EA4113-48F5-4027-9E6B-422354AD4BBA}"/>
              </a:ext>
            </a:extLst>
          </p:cNvPr>
          <p:cNvCxnSpPr>
            <a:cxnSpLocks/>
          </p:cNvCxnSpPr>
          <p:nvPr/>
        </p:nvCxnSpPr>
        <p:spPr>
          <a:xfrm flipH="1">
            <a:off x="1923115" y="3216547"/>
            <a:ext cx="490654" cy="618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0F097E-61D5-4315-8EBD-22DA3E45232F}"/>
              </a:ext>
            </a:extLst>
          </p:cNvPr>
          <p:cNvSpPr txBox="1"/>
          <p:nvPr/>
        </p:nvSpPr>
        <p:spPr>
          <a:xfrm>
            <a:off x="696480" y="3834653"/>
            <a:ext cx="321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mốc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5E1FC2-0295-4DE1-A736-A61E8A5F7C9A}"/>
              </a:ext>
            </a:extLst>
          </p:cNvPr>
          <p:cNvSpPr/>
          <p:nvPr/>
        </p:nvSpPr>
        <p:spPr>
          <a:xfrm>
            <a:off x="453481" y="3387397"/>
            <a:ext cx="468352" cy="39400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92FC1B-4713-4254-A21A-486383BC70A5}"/>
                  </a:ext>
                </a:extLst>
              </p:cNvPr>
              <p:cNvSpPr txBox="1"/>
              <p:nvPr/>
            </p:nvSpPr>
            <p:spPr>
              <a:xfrm>
                <a:off x="520389" y="3968825"/>
                <a:ext cx="4572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</a:t>
                </a:r>
                <a:r>
                  <a:rPr lang="en-US" sz="18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(x) = k(x)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= k(x)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8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n+1</a:t>
                </a:r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(x)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92FC1B-4713-4254-A21A-486383BC7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89" y="3968825"/>
                <a:ext cx="4572001" cy="369332"/>
              </a:xfrm>
              <a:prstGeom prst="rect">
                <a:avLst/>
              </a:prstGeom>
              <a:blipFill>
                <a:blip r:embed="rId4"/>
                <a:stretch>
                  <a:fillRect l="-1067" t="-118033" b="-1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E1DB79C-28FD-49EB-900B-7C715B434EF0}"/>
              </a:ext>
            </a:extLst>
          </p:cNvPr>
          <p:cNvSpPr txBox="1"/>
          <p:nvPr/>
        </p:nvSpPr>
        <p:spPr>
          <a:xfrm>
            <a:off x="921834" y="3415124"/>
            <a:ext cx="3694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àm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viết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dưới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sz="16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27C466-9F24-4CC8-94E1-446CA264468C}"/>
                  </a:ext>
                </a:extLst>
              </p:cNvPr>
              <p:cNvSpPr txBox="1"/>
              <p:nvPr/>
            </p:nvSpPr>
            <p:spPr>
              <a:xfrm>
                <a:off x="4742987" y="1543437"/>
                <a:ext cx="4742985" cy="1437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6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k(x)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chưa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biết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i="1" dirty="0">
                  <a:solidFill>
                    <a:schemeClr val="accent2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n+1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(x)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bậc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n+1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nghĩa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en-US" sz="160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n+1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(x)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 </m:t>
                        </m:r>
                      </m:e>
                    </m:nary>
                    <m:sSub>
                      <m:sSub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27C466-9F24-4CC8-94E1-446CA2644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987" y="1543437"/>
                <a:ext cx="4742985" cy="1437830"/>
              </a:xfrm>
              <a:prstGeom prst="rect">
                <a:avLst/>
              </a:prstGeom>
              <a:blipFill>
                <a:blip r:embed="rId5"/>
                <a:stretch>
                  <a:fillRect l="-643" t="-1271" b="-39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202C100-646D-4D2C-B5A3-45264FB0FF6F}"/>
              </a:ext>
            </a:extLst>
          </p:cNvPr>
          <p:cNvSpPr txBox="1"/>
          <p:nvPr/>
        </p:nvSpPr>
        <p:spPr>
          <a:xfrm>
            <a:off x="5730339" y="3447752"/>
            <a:ext cx="4207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 = k(x) </a:t>
            </a:r>
          </a:p>
          <a:p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hàm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điểm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21" name="Picture 20" descr="Businessman pointing forward">
            <a:extLst>
              <a:ext uri="{FF2B5EF4-FFF2-40B4-BE49-F238E27FC236}">
                <a16:creationId xmlns:a16="http://schemas.microsoft.com/office/drawing/2014/main" id="{A2281D82-D7C6-412A-8C70-D1CEEFD77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959" y="3310453"/>
            <a:ext cx="506447" cy="1389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4889AB-0175-4B30-9350-AE25A3A769A5}"/>
                  </a:ext>
                </a:extLst>
              </p:cNvPr>
              <p:cNvSpPr txBox="1"/>
              <p:nvPr/>
            </p:nvSpPr>
            <p:spPr>
              <a:xfrm>
                <a:off x="892097" y="3981939"/>
                <a:ext cx="3754244" cy="585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R</a:t>
                </a:r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= k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=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n+1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</a:t>
                </a:r>
              </a:p>
              <a:p>
                <a:endParaRPr lang="en-US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4889AB-0175-4B30-9350-AE25A3A76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" y="3981939"/>
                <a:ext cx="3754244" cy="585994"/>
              </a:xfrm>
              <a:prstGeom prst="rect">
                <a:avLst/>
              </a:prstGeom>
              <a:blipFill>
                <a:blip r:embed="rId7"/>
                <a:stretch>
                  <a:fillRect l="-1299" t="-75000" b="-8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6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0" grpId="1"/>
      <p:bldP spid="13" grpId="0" animBg="1"/>
      <p:bldP spid="14" grpId="0"/>
      <p:bldP spid="14" grpId="1"/>
      <p:bldP spid="15" grpId="0"/>
      <p:bldP spid="16" grpId="0"/>
      <p:bldP spid="17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026823-B04D-454E-9FE0-221517A40B4A}"/>
                  </a:ext>
                </a:extLst>
              </p:cNvPr>
              <p:cNvSpPr txBox="1"/>
              <p:nvPr/>
            </p:nvSpPr>
            <p:spPr>
              <a:xfrm>
                <a:off x="1879993" y="1041768"/>
                <a:ext cx="2692008" cy="1504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ây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dựng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hàm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F(t) s/c:</a:t>
                </a:r>
                <a:endParaRPr lang="en-US" sz="1800" dirty="0">
                  <a:solidFill>
                    <a:schemeClr val="accent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F(t) = R</a:t>
                </a:r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(t) - 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n+1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(t)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f(t) –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(t) -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n+1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(t)</a:t>
                </a:r>
                <a:endParaRPr lang="en-US" sz="180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026823-B04D-454E-9FE0-221517A40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93" y="1041768"/>
                <a:ext cx="2692008" cy="1504643"/>
              </a:xfrm>
              <a:prstGeom prst="rect">
                <a:avLst/>
              </a:prstGeom>
              <a:blipFill>
                <a:blip r:embed="rId2"/>
                <a:stretch>
                  <a:fillRect l="-1810" t="-2429" r="-1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Businessman hand on head">
            <a:extLst>
              <a:ext uri="{FF2B5EF4-FFF2-40B4-BE49-F238E27FC236}">
                <a16:creationId xmlns:a16="http://schemas.microsoft.com/office/drawing/2014/main" id="{AAB74424-CD3C-4E55-830A-02491ACEF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9" y="1318185"/>
            <a:ext cx="927576" cy="1928682"/>
          </a:xfrm>
          <a:prstGeom prst="rect">
            <a:avLst/>
          </a:prstGeom>
        </p:spPr>
      </p:pic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268216E-15F0-414D-BC49-8C2403E26C8D}"/>
              </a:ext>
            </a:extLst>
          </p:cNvPr>
          <p:cNvSpPr/>
          <p:nvPr/>
        </p:nvSpPr>
        <p:spPr>
          <a:xfrm>
            <a:off x="773153" y="510184"/>
            <a:ext cx="1033346" cy="713678"/>
          </a:xfrm>
          <a:prstGeom prst="cloudCallou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C4091-75A8-4E1E-B68F-7C081A767A24}"/>
              </a:ext>
            </a:extLst>
          </p:cNvPr>
          <p:cNvSpPr txBox="1"/>
          <p:nvPr/>
        </p:nvSpPr>
        <p:spPr>
          <a:xfrm>
            <a:off x="961877" y="641658"/>
            <a:ext cx="729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k???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7D24E-C0E2-46A7-B2C5-989C8F5E7C8C}"/>
              </a:ext>
            </a:extLst>
          </p:cNvPr>
          <p:cNvSpPr txBox="1"/>
          <p:nvPr/>
        </p:nvSpPr>
        <p:spPr>
          <a:xfrm>
            <a:off x="1840914" y="2190847"/>
            <a:ext cx="342055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 = x:   </a:t>
            </a:r>
          </a:p>
          <a:p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F(x) = 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A5A056-50C3-4106-8394-D544A8D28DFE}"/>
              </a:ext>
            </a:extLst>
          </p:cNvPr>
          <p:cNvSpPr txBox="1"/>
          <p:nvPr/>
        </p:nvSpPr>
        <p:spPr>
          <a:xfrm>
            <a:off x="1326572" y="3447707"/>
            <a:ext cx="3293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NX: 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F(x)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n+2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nghiệm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x, x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x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sz="16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,…,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600" dirty="0">
              <a:solidFill>
                <a:schemeClr val="accent2"/>
              </a:solidFill>
            </a:endParaRPr>
          </a:p>
        </p:txBody>
      </p:sp>
      <p:pic>
        <p:nvPicPr>
          <p:cNvPr id="14" name="Google Shape;205;p31">
            <a:extLst>
              <a:ext uri="{FF2B5EF4-FFF2-40B4-BE49-F238E27FC236}">
                <a16:creationId xmlns:a16="http://schemas.microsoft.com/office/drawing/2014/main" id="{E0A6465D-5CCE-406D-AEA5-063184242896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4003524" flipH="1">
            <a:off x="2944788" y="3037719"/>
            <a:ext cx="625566" cy="243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Businessman raising sign above head">
            <a:extLst>
              <a:ext uri="{FF2B5EF4-FFF2-40B4-BE49-F238E27FC236}">
                <a16:creationId xmlns:a16="http://schemas.microsoft.com/office/drawing/2014/main" id="{991808DF-1960-4EF0-B00D-A80012435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9962" y="1832694"/>
            <a:ext cx="1261806" cy="28817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9CAAB3-CEAE-4BE8-B000-49D2B42441D8}"/>
              </a:ext>
            </a:extLst>
          </p:cNvPr>
          <p:cNvSpPr/>
          <p:nvPr/>
        </p:nvSpPr>
        <p:spPr>
          <a:xfrm>
            <a:off x="5137037" y="510184"/>
            <a:ext cx="2906750" cy="1825299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D7AB58-DD37-4161-A3F8-75C79A31FA55}"/>
              </a:ext>
            </a:extLst>
          </p:cNvPr>
          <p:cNvSpPr txBox="1"/>
          <p:nvPr/>
        </p:nvSpPr>
        <p:spPr>
          <a:xfrm>
            <a:off x="5274520" y="856937"/>
            <a:ext cx="28538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4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sz="14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Rolle: </a:t>
            </a:r>
            <a:r>
              <a:rPr lang="en-US" sz="14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Nếu</a:t>
            </a:r>
            <a:r>
              <a:rPr lang="en-US" sz="14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hàm</a:t>
            </a:r>
            <a:r>
              <a:rPr lang="en-US" sz="14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4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14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liên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tục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đoạn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[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 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], (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&lt; 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),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khả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vi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liên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tục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khoảng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 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= 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thì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tồn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tại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4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Cambria Math" panose="02040503050406030204" pitchFamily="18" charset="0"/>
              </a:rPr>
              <a:t>∈</a:t>
            </a:r>
            <a:r>
              <a:rPr lang="en-US" sz="14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 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sao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′(</a:t>
            </a:r>
            <a:r>
              <a:rPr lang="en-US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= 0.</a:t>
            </a:r>
            <a:r>
              <a:rPr lang="en-US" sz="14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26F9925-C66B-4797-88EE-42911DB63538}"/>
              </a:ext>
            </a:extLst>
          </p:cNvPr>
          <p:cNvSpPr/>
          <p:nvPr/>
        </p:nvSpPr>
        <p:spPr>
          <a:xfrm>
            <a:off x="4776016" y="814984"/>
            <a:ext cx="646771" cy="408878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FD84C8-65E5-43C1-887C-6F273B078786}"/>
              </a:ext>
            </a:extLst>
          </p:cNvPr>
          <p:cNvSpPr txBox="1"/>
          <p:nvPr/>
        </p:nvSpPr>
        <p:spPr>
          <a:xfrm>
            <a:off x="5519431" y="841713"/>
            <a:ext cx="296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F’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n+1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biệt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008475F-9853-4631-B207-844D9113F3F4}"/>
              </a:ext>
            </a:extLst>
          </p:cNvPr>
          <p:cNvSpPr/>
          <p:nvPr/>
        </p:nvSpPr>
        <p:spPr>
          <a:xfrm>
            <a:off x="4776015" y="1517892"/>
            <a:ext cx="646771" cy="408878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31F5C-9834-4ECF-842F-91DA9BE20275}"/>
              </a:ext>
            </a:extLst>
          </p:cNvPr>
          <p:cNvSpPr txBox="1"/>
          <p:nvPr/>
        </p:nvSpPr>
        <p:spPr>
          <a:xfrm>
            <a:off x="5519430" y="1517892"/>
            <a:ext cx="296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F’’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biệt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8D7AEB-AEDD-47AF-B7EE-AD5781C73453}"/>
              </a:ext>
            </a:extLst>
          </p:cNvPr>
          <p:cNvSpPr txBox="1"/>
          <p:nvPr/>
        </p:nvSpPr>
        <p:spPr>
          <a:xfrm>
            <a:off x="6134392" y="1517892"/>
            <a:ext cx="869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…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B682179-68C1-4FC2-B6E4-64A340CA27DD}"/>
              </a:ext>
            </a:extLst>
          </p:cNvPr>
          <p:cNvSpPr/>
          <p:nvPr/>
        </p:nvSpPr>
        <p:spPr>
          <a:xfrm>
            <a:off x="4776015" y="2556014"/>
            <a:ext cx="646771" cy="408878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23321-08C1-4F76-BAFD-496486555488}"/>
                  </a:ext>
                </a:extLst>
              </p:cNvPr>
              <p:cNvSpPr txBox="1"/>
              <p:nvPr/>
            </p:nvSpPr>
            <p:spPr>
              <a:xfrm>
                <a:off x="5560318" y="2519515"/>
                <a:ext cx="27737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F</a:t>
                </a:r>
                <a:r>
                  <a:rPr lang="en-US" sz="18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sẽ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có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ít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nhất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1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nghiệm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thuộc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[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a,b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]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thỏa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mãn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: F</a:t>
                </a:r>
                <a:r>
                  <a:rPr lang="en-US" sz="18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= 0.</a:t>
                </a:r>
                <a:r>
                  <a:rPr lang="en-US" sz="1800" i="1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9723321-08C1-4F76-BAFD-496486555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318" y="2519515"/>
                <a:ext cx="2773782" cy="923330"/>
              </a:xfrm>
              <a:prstGeom prst="rect">
                <a:avLst/>
              </a:prstGeom>
              <a:blipFill>
                <a:blip r:embed="rId6"/>
                <a:stretch>
                  <a:fillRect l="-1758" t="-2632" r="-440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58ADC595-606B-4AFA-AC76-CE4C421FC3F5}"/>
              </a:ext>
            </a:extLst>
          </p:cNvPr>
          <p:cNvSpPr txBox="1"/>
          <p:nvPr/>
        </p:nvSpPr>
        <p:spPr>
          <a:xfrm>
            <a:off x="5747018" y="3747789"/>
            <a:ext cx="2587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sz="30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(n+1)</a:t>
            </a:r>
            <a:r>
              <a:rPr lang="en-US" sz="3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 ?</a:t>
            </a:r>
            <a:endParaRPr lang="en-US" sz="3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4" name="Graphic 33" descr="A party hat with noisemaker">
            <a:extLst>
              <a:ext uri="{FF2B5EF4-FFF2-40B4-BE49-F238E27FC236}">
                <a16:creationId xmlns:a16="http://schemas.microsoft.com/office/drawing/2014/main" id="{CC5E00D0-C61A-4EC1-AF27-FE0C2903C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7065" y="3780452"/>
            <a:ext cx="982160" cy="982160"/>
          </a:xfrm>
          <a:prstGeom prst="rect">
            <a:avLst/>
          </a:prstGeom>
        </p:spPr>
      </p:pic>
      <p:pic>
        <p:nvPicPr>
          <p:cNvPr id="36" name="Graphic 35" descr="A stack of presents with confetti">
            <a:extLst>
              <a:ext uri="{FF2B5EF4-FFF2-40B4-BE49-F238E27FC236}">
                <a16:creationId xmlns:a16="http://schemas.microsoft.com/office/drawing/2014/main" id="{2AD6174D-0534-41BF-AF51-91588E75B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18335" y="3747789"/>
            <a:ext cx="982160" cy="98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/>
      <p:bldP spid="12" grpId="0"/>
      <p:bldP spid="13" grpId="0"/>
      <p:bldP spid="22" grpId="0" animBg="1"/>
      <p:bldP spid="22" grpId="1" animBg="1"/>
      <p:bldP spid="24" grpId="0"/>
      <p:bldP spid="24" grpId="1"/>
      <p:bldP spid="25" grpId="0" animBg="1"/>
      <p:bldP spid="26" grpId="0"/>
      <p:bldP spid="27" grpId="0" animBg="1"/>
      <p:bldP spid="28" grpId="0"/>
      <p:bldP spid="29" grpId="0"/>
      <p:bldP spid="30" grpId="0" animBg="1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FE943-1CDB-407B-AA6B-A1D9B2D210A8}"/>
                  </a:ext>
                </a:extLst>
              </p:cNvPr>
              <p:cNvSpPr txBox="1"/>
              <p:nvPr/>
            </p:nvSpPr>
            <p:spPr>
              <a:xfrm>
                <a:off x="490653" y="773151"/>
                <a:ext cx="4081347" cy="1669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F</a:t>
                </a:r>
                <a:r>
                  <a:rPr lang="en-US" sz="18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[f(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–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- k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n+1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)] </a:t>
                </a:r>
              </a:p>
              <a:p>
                <a:pPr marL="457200" indent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= f</a:t>
                </a:r>
                <a:r>
                  <a:rPr lang="en-US" sz="18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- 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)– k</a:t>
                </a:r>
                <a:r>
                  <a:rPr lang="en-US" i="1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bSup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endParaRPr lang="en-US" sz="18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457200" marR="0" indent="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9FE943-1CDB-407B-AA6B-A1D9B2D21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53" y="773151"/>
                <a:ext cx="4081347" cy="1669688"/>
              </a:xfrm>
              <a:prstGeom prst="rect">
                <a:avLst/>
              </a:prstGeom>
              <a:blipFill>
                <a:blip r:embed="rId2"/>
                <a:stretch>
                  <a:fillRect l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2E030-F55B-4228-B2F8-7983BC00D92D}"/>
                  </a:ext>
                </a:extLst>
              </p:cNvPr>
              <p:cNvSpPr txBox="1"/>
              <p:nvPr/>
            </p:nvSpPr>
            <p:spPr>
              <a:xfrm>
                <a:off x="921835" y="1977483"/>
                <a:ext cx="286958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cấp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 </a:t>
                </a:r>
                <a:endParaRPr lang="en-US" sz="1800" i="1" dirty="0">
                  <a:solidFill>
                    <a:schemeClr val="accent2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cấp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n+1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hệ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bậc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cao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1.</a:t>
                </a:r>
              </a:p>
              <a:p>
                <a:endParaRPr lang="en-US" sz="18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2E030-F55B-4228-B2F8-7983BC00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35" y="1977483"/>
                <a:ext cx="2869580" cy="1754326"/>
              </a:xfrm>
              <a:prstGeom prst="rect">
                <a:avLst/>
              </a:prstGeom>
              <a:blipFill>
                <a:blip r:embed="rId3"/>
                <a:stretch>
                  <a:fillRect l="-1699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A3149-DC65-4823-82E1-73616AE53031}"/>
                  </a:ext>
                </a:extLst>
              </p:cNvPr>
              <p:cNvSpPr txBox="1"/>
              <p:nvPr/>
            </p:nvSpPr>
            <p:spPr>
              <a:xfrm>
                <a:off x="4668643" y="894518"/>
                <a:ext cx="3873192" cy="1570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07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"/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F</a:t>
                </a:r>
                <a:r>
                  <a:rPr lang="en-US" sz="18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= f</a:t>
                </a:r>
                <a:r>
                  <a:rPr lang="en-US" sz="18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 - 0 -  k(n+1)!    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                   = f</a:t>
                </a:r>
                <a:r>
                  <a:rPr lang="en-US" sz="1800" baseline="30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 - k(n+1)!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i="1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endParaRPr lang="en-US" sz="18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i="1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A3149-DC65-4823-82E1-73616AE53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643" y="894518"/>
                <a:ext cx="3873192" cy="1570623"/>
              </a:xfrm>
              <a:prstGeom prst="rect">
                <a:avLst/>
              </a:prstGeom>
              <a:blipFill>
                <a:blip r:embed="rId4"/>
                <a:stretch>
                  <a:fillRect l="-1102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AA9EF8-89C9-4E5D-B4FB-77903D2B4260}"/>
                  </a:ext>
                </a:extLst>
              </p:cNvPr>
              <p:cNvSpPr txBox="1"/>
              <p:nvPr/>
            </p:nvSpPr>
            <p:spPr>
              <a:xfrm>
                <a:off x="5003182" y="1867761"/>
                <a:ext cx="4088780" cy="2266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Từ </a:t>
                </a:r>
                <a:r>
                  <a:rPr lang="en-US" sz="1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phương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ta </a:t>
                </a:r>
                <a:r>
                  <a:rPr lang="en-US" sz="1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20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22860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Thay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vào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R</a:t>
                </a:r>
                <a:r>
                  <a:rPr lang="en-US" sz="15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ta </a:t>
                </a:r>
                <a:r>
                  <a:rPr lang="en-US" sz="15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thể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viết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lại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5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thành</a:t>
                </a:r>
                <a:r>
                  <a:rPr lang="en-US" sz="1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 marR="0" lvl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endParaRPr lang="en-US" sz="20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AA9EF8-89C9-4E5D-B4FB-77903D2B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82" y="1867761"/>
                <a:ext cx="4088780" cy="2266646"/>
              </a:xfrm>
              <a:prstGeom prst="rect">
                <a:avLst/>
              </a:prstGeom>
              <a:blipFill>
                <a:blip r:embed="rId5"/>
                <a:stretch>
                  <a:fillRect t="-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43C4CC-740E-4372-B89F-B4E9576BD818}"/>
                  </a:ext>
                </a:extLst>
              </p:cNvPr>
              <p:cNvSpPr txBox="1"/>
              <p:nvPr/>
            </p:nvSpPr>
            <p:spPr>
              <a:xfrm>
                <a:off x="1103905" y="3439421"/>
                <a:ext cx="3486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 =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sup|f</a:t>
                </a:r>
                <a:r>
                  <a:rPr lang="en-US" sz="18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(n+1)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(x)|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∀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[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a,b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43C4CC-740E-4372-B89F-B4E9576BD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05" y="3439421"/>
                <a:ext cx="3486615" cy="584775"/>
              </a:xfrm>
              <a:prstGeom prst="rect">
                <a:avLst/>
              </a:prstGeom>
              <a:blipFill>
                <a:blip r:embed="rId6"/>
                <a:stretch>
                  <a:fillRect l="-1399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Businessman presenting">
            <a:extLst>
              <a:ext uri="{FF2B5EF4-FFF2-40B4-BE49-F238E27FC236}">
                <a16:creationId xmlns:a16="http://schemas.microsoft.com/office/drawing/2014/main" id="{C9E44B53-7275-4D0F-AFB5-C97147923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19" y="3511539"/>
            <a:ext cx="641805" cy="1283332"/>
          </a:xfrm>
          <a:prstGeom prst="rect">
            <a:avLst/>
          </a:prstGeom>
        </p:spPr>
      </p:pic>
      <p:pic>
        <p:nvPicPr>
          <p:cNvPr id="12" name="Picture 11" descr="Businessman pointing side">
            <a:extLst>
              <a:ext uri="{FF2B5EF4-FFF2-40B4-BE49-F238E27FC236}">
                <a16:creationId xmlns:a16="http://schemas.microsoft.com/office/drawing/2014/main" id="{FDFA42E0-420A-4E3B-89F4-CCA1F81359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125954" y="3411030"/>
            <a:ext cx="772051" cy="1383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60CB62-7374-4470-9911-DF764D22A6AA}"/>
                  </a:ext>
                </a:extLst>
              </p:cNvPr>
              <p:cNvSpPr txBox="1"/>
              <p:nvPr/>
            </p:nvSpPr>
            <p:spPr>
              <a:xfrm>
                <a:off x="5003182" y="3287468"/>
                <a:ext cx="3873191" cy="975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R</a:t>
                </a:r>
                <a:r>
                  <a:rPr lang="en-US" sz="25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5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5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sz="25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𝜀</m:t>
                        </m:r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500" i="1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5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n+1</a:t>
                </a:r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(x)</a:t>
                </a:r>
                <a:endParaRPr lang="en-US" sz="25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60CB62-7374-4470-9911-DF764D22A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82" y="3287468"/>
                <a:ext cx="3873191" cy="975139"/>
              </a:xfrm>
              <a:prstGeom prst="rect">
                <a:avLst/>
              </a:prstGeom>
              <a:blipFill>
                <a:blip r:embed="rId9"/>
                <a:stretch>
                  <a:fillRect l="-2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0543BF-D094-4628-BEFB-1261D8B8AF54}"/>
                  </a:ext>
                </a:extLst>
              </p:cNvPr>
              <p:cNvSpPr txBox="1"/>
              <p:nvPr/>
            </p:nvSpPr>
            <p:spPr>
              <a:xfrm>
                <a:off x="5232544" y="3345997"/>
                <a:ext cx="3628965" cy="678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</a:t>
                </a:r>
                <a:r>
                  <a:rPr lang="en-US" sz="25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</a:t>
                </a:r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(x) 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25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n+1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(x) </a:t>
                </a:r>
                <a:endParaRPr lang="en-US" sz="25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0543BF-D094-4628-BEFB-1261D8B8A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544" y="3345997"/>
                <a:ext cx="3628965" cy="678199"/>
              </a:xfrm>
              <a:prstGeom prst="rect">
                <a:avLst/>
              </a:prstGeom>
              <a:blipFill>
                <a:blip r:embed="rId10"/>
                <a:stretch>
                  <a:fillRect l="-2685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2C6B32-AE8F-444B-BE21-E0D6A93C0CC9}"/>
                  </a:ext>
                </a:extLst>
              </p:cNvPr>
              <p:cNvSpPr txBox="1"/>
              <p:nvPr/>
            </p:nvSpPr>
            <p:spPr>
              <a:xfrm>
                <a:off x="4925060" y="4024196"/>
                <a:ext cx="3707088" cy="700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||f – P|| 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25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n+1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 </a:t>
                </a:r>
                <a:endParaRPr lang="en-US" sz="25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A2C6B32-AE8F-444B-BE21-E0D6A93C0C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060" y="4024196"/>
                <a:ext cx="3707088" cy="700501"/>
              </a:xfrm>
              <a:prstGeom prst="rect">
                <a:avLst/>
              </a:prstGeom>
              <a:blipFill>
                <a:blip r:embed="rId11"/>
                <a:stretch>
                  <a:fillRect l="-2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84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4" grpId="0"/>
      <p:bldP spid="14" grpId="1"/>
      <p:bldP spid="16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;p32">
            <a:extLst>
              <a:ext uri="{FF2B5EF4-FFF2-40B4-BE49-F238E27FC236}">
                <a16:creationId xmlns:a16="http://schemas.microsoft.com/office/drawing/2014/main" id="{AE1675CD-AB8F-435E-8041-5465857A2FD2}"/>
              </a:ext>
            </a:extLst>
          </p:cNvPr>
          <p:cNvSpPr txBox="1">
            <a:spLocks/>
          </p:cNvSpPr>
          <p:nvPr/>
        </p:nvSpPr>
        <p:spPr>
          <a:xfrm>
            <a:off x="3778200" y="1403800"/>
            <a:ext cx="15876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ncert One"/>
              <a:buNone/>
              <a:defRPr sz="48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pic>
        <p:nvPicPr>
          <p:cNvPr id="3" name="Google Shape;211;p32">
            <a:extLst>
              <a:ext uri="{FF2B5EF4-FFF2-40B4-BE49-F238E27FC236}">
                <a16:creationId xmlns:a16="http://schemas.microsoft.com/office/drawing/2014/main" id="{D57D1577-EDF4-4695-9D5A-047434D987CD}"/>
              </a:ext>
            </a:extLst>
          </p:cNvPr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rot="1344117">
            <a:off x="3823924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2;p32">
            <a:extLst>
              <a:ext uri="{FF2B5EF4-FFF2-40B4-BE49-F238E27FC236}">
                <a16:creationId xmlns:a16="http://schemas.microsoft.com/office/drawing/2014/main" id="{F38FD77A-211F-4B40-B50D-AB22919B52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3;p32">
            <a:extLst>
              <a:ext uri="{FF2B5EF4-FFF2-40B4-BE49-F238E27FC236}">
                <a16:creationId xmlns:a16="http://schemas.microsoft.com/office/drawing/2014/main" id="{344AADCF-3CED-4CF0-B080-58B610BD88F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4;p32">
            <a:extLst>
              <a:ext uri="{FF2B5EF4-FFF2-40B4-BE49-F238E27FC236}">
                <a16:creationId xmlns:a16="http://schemas.microsoft.com/office/drawing/2014/main" id="{C4AF5D90-2584-486F-A2FF-9BE6DB997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1543" y="2433076"/>
            <a:ext cx="5384990" cy="805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Chọn</a:t>
            </a:r>
            <a:r>
              <a:rPr lang="en-US" sz="3200" dirty="0"/>
              <a:t> </a:t>
            </a:r>
            <a:r>
              <a:rPr lang="en-US" sz="3200" dirty="0" err="1"/>
              <a:t>mốc</a:t>
            </a:r>
            <a:r>
              <a:rPr lang="en-US" sz="3200" dirty="0"/>
              <a:t> </a:t>
            </a:r>
            <a:r>
              <a:rPr lang="en-US" sz="3200" dirty="0" err="1"/>
              <a:t>nội</a:t>
            </a:r>
            <a:r>
              <a:rPr lang="en-US" sz="3200" dirty="0"/>
              <a:t> </a:t>
            </a:r>
            <a:r>
              <a:rPr lang="en-US" sz="3200" dirty="0" err="1"/>
              <a:t>suy</a:t>
            </a:r>
            <a:r>
              <a:rPr lang="en-US" sz="3200" dirty="0"/>
              <a:t> </a:t>
            </a:r>
            <a:r>
              <a:rPr lang="en-US" sz="3200" dirty="0" err="1"/>
              <a:t>tối</a:t>
            </a:r>
            <a:r>
              <a:rPr lang="en-US" sz="3200" dirty="0"/>
              <a:t> </a:t>
            </a:r>
            <a:r>
              <a:rPr lang="en-US" sz="3200" dirty="0" err="1"/>
              <a:t>ưu</a:t>
            </a:r>
            <a:endParaRPr sz="3200" dirty="0"/>
          </a:p>
        </p:txBody>
      </p:sp>
      <p:pic>
        <p:nvPicPr>
          <p:cNvPr id="12" name="Graphic 11" descr="A cozy cabin in the woods covered in snow">
            <a:extLst>
              <a:ext uri="{FF2B5EF4-FFF2-40B4-BE49-F238E27FC236}">
                <a16:creationId xmlns:a16="http://schemas.microsoft.com/office/drawing/2014/main" id="{851F2CEE-9B4F-4B01-9235-5CA7F4591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6493" y="3081159"/>
            <a:ext cx="1507520" cy="1507520"/>
          </a:xfrm>
          <a:prstGeom prst="rect">
            <a:avLst/>
          </a:prstGeom>
        </p:spPr>
      </p:pic>
      <p:pic>
        <p:nvPicPr>
          <p:cNvPr id="14" name="Graphic 13" descr="A dragon">
            <a:extLst>
              <a:ext uri="{FF2B5EF4-FFF2-40B4-BE49-F238E27FC236}">
                <a16:creationId xmlns:a16="http://schemas.microsoft.com/office/drawing/2014/main" id="{2556D220-DC60-4D9C-AD78-C189E8314E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1543" y="3182254"/>
            <a:ext cx="1211302" cy="12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8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C4DA3F-3FA3-4BB3-A586-112033ADB409}"/>
              </a:ext>
            </a:extLst>
          </p:cNvPr>
          <p:cNvSpPr txBox="1"/>
          <p:nvPr/>
        </p:nvSpPr>
        <p:spPr>
          <a:xfrm>
            <a:off x="1494265" y="416312"/>
            <a:ext cx="11597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Ví</a:t>
            </a:r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</a:t>
            </a:r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CBA76-16FD-486B-AAB0-EC50591E6A92}"/>
                  </a:ext>
                </a:extLst>
              </p:cNvPr>
              <p:cNvSpPr txBox="1"/>
              <p:nvPr/>
            </p:nvSpPr>
            <p:spPr>
              <a:xfrm>
                <a:off x="3007112" y="416312"/>
                <a:ext cx="4467922" cy="602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f(x) = x sin(2x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) +1</a:t>
                </a:r>
                <a:endParaRPr lang="en-US" sz="25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BCBA76-16FD-486B-AAB0-EC50591E6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112" y="416312"/>
                <a:ext cx="4467922" cy="602665"/>
              </a:xfrm>
              <a:prstGeom prst="rect">
                <a:avLst/>
              </a:prstGeom>
              <a:blipFill>
                <a:blip r:embed="rId2"/>
                <a:stretch>
                  <a:fillRect l="-2183"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0249CF0-1F7E-43EF-B184-5B56F34E704A}"/>
              </a:ext>
            </a:extLst>
          </p:cNvPr>
          <p:cNvSpPr txBox="1"/>
          <p:nvPr/>
        </p:nvSpPr>
        <p:spPr>
          <a:xfrm>
            <a:off x="2007220" y="1115939"/>
            <a:ext cx="5709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mốc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20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0 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-1; x</a:t>
            </a:r>
            <a:r>
              <a:rPr lang="en-US" sz="20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 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0; x</a:t>
            </a:r>
            <a:r>
              <a:rPr lang="en-US" sz="20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2 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0,5; x</a:t>
            </a:r>
            <a:r>
              <a:rPr lang="en-US" sz="20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3 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 1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58F6A76-1367-43BA-A39C-C0E26140E2D1}"/>
              </a:ext>
            </a:extLst>
          </p:cNvPr>
          <p:cNvSpPr/>
          <p:nvPr/>
        </p:nvSpPr>
        <p:spPr>
          <a:xfrm>
            <a:off x="1947746" y="1733317"/>
            <a:ext cx="438615" cy="238533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2AED5-55E1-4507-8A90-C4255F413B03}"/>
              </a:ext>
            </a:extLst>
          </p:cNvPr>
          <p:cNvSpPr txBox="1"/>
          <p:nvPr/>
        </p:nvSpPr>
        <p:spPr>
          <a:xfrm>
            <a:off x="2438400" y="1658298"/>
            <a:ext cx="5605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(x)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= 1.1281 + 0.57204x + 0.58615x</a:t>
            </a:r>
            <a:r>
              <a:rPr lang="en-US" sz="18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- 0.89676x</a:t>
            </a:r>
            <a:r>
              <a:rPr lang="en-US" sz="18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3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E3EADCC-C775-42CC-AC22-35175294D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47" y="2155370"/>
            <a:ext cx="4244784" cy="25718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B3A797-7217-406D-8C98-D5C6DDE05156}"/>
              </a:ext>
            </a:extLst>
          </p:cNvPr>
          <p:cNvCxnSpPr>
            <a:cxnSpLocks/>
          </p:cNvCxnSpPr>
          <p:nvPr/>
        </p:nvCxnSpPr>
        <p:spPr>
          <a:xfrm flipH="1" flipV="1">
            <a:off x="1568605" y="2592651"/>
            <a:ext cx="141249" cy="64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3F7E0A-F38D-4327-8015-B100C135112F}"/>
              </a:ext>
            </a:extLst>
          </p:cNvPr>
          <p:cNvSpPr txBox="1"/>
          <p:nvPr/>
        </p:nvSpPr>
        <p:spPr>
          <a:xfrm>
            <a:off x="1338147" y="2243073"/>
            <a:ext cx="66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f(x)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8E2454-21D5-405C-9A3F-94FE8EB4ACBC}"/>
              </a:ext>
            </a:extLst>
          </p:cNvPr>
          <p:cNvCxnSpPr/>
          <p:nvPr/>
        </p:nvCxnSpPr>
        <p:spPr>
          <a:xfrm flipV="1">
            <a:off x="4475356" y="2832410"/>
            <a:ext cx="289932" cy="795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671AC7-0FE9-46AB-9B29-6ABA0AF2EE47}"/>
              </a:ext>
            </a:extLst>
          </p:cNvPr>
          <p:cNvSpPr txBox="1"/>
          <p:nvPr/>
        </p:nvSpPr>
        <p:spPr>
          <a:xfrm>
            <a:off x="4572000" y="2341756"/>
            <a:ext cx="669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(x)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979F49-BB22-47EA-A22A-9150E7106757}"/>
              </a:ext>
            </a:extLst>
          </p:cNvPr>
          <p:cNvSpPr/>
          <p:nvPr/>
        </p:nvSpPr>
        <p:spPr>
          <a:xfrm>
            <a:off x="2326888" y="4259766"/>
            <a:ext cx="260195" cy="26019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00A3C2-1562-4AC6-B3F5-FEACD839798E}"/>
              </a:ext>
            </a:extLst>
          </p:cNvPr>
          <p:cNvSpPr/>
          <p:nvPr/>
        </p:nvSpPr>
        <p:spPr>
          <a:xfrm>
            <a:off x="3166833" y="4259765"/>
            <a:ext cx="260195" cy="26019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10FA19-15D2-4DD8-B101-6200E34A69B6}"/>
              </a:ext>
            </a:extLst>
          </p:cNvPr>
          <p:cNvSpPr/>
          <p:nvPr/>
        </p:nvSpPr>
        <p:spPr>
          <a:xfrm>
            <a:off x="3625948" y="4259766"/>
            <a:ext cx="260195" cy="26019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B14E700-87B9-4655-85C8-FD8FA177D56B}"/>
              </a:ext>
            </a:extLst>
          </p:cNvPr>
          <p:cNvSpPr/>
          <p:nvPr/>
        </p:nvSpPr>
        <p:spPr>
          <a:xfrm>
            <a:off x="4085063" y="4282068"/>
            <a:ext cx="260195" cy="260195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2B86BF-CFA6-4E95-95ED-7B72B1564488}"/>
              </a:ext>
            </a:extLst>
          </p:cNvPr>
          <p:cNvCxnSpPr>
            <a:cxnSpLocks/>
          </p:cNvCxnSpPr>
          <p:nvPr/>
        </p:nvCxnSpPr>
        <p:spPr>
          <a:xfrm>
            <a:off x="2037330" y="4107829"/>
            <a:ext cx="0" cy="56406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57926A-5DE7-492C-A475-66E0166F4E3E}"/>
              </a:ext>
            </a:extLst>
          </p:cNvPr>
          <p:cNvCxnSpPr>
            <a:cxnSpLocks/>
          </p:cNvCxnSpPr>
          <p:nvPr/>
        </p:nvCxnSpPr>
        <p:spPr>
          <a:xfrm>
            <a:off x="4635562" y="4107829"/>
            <a:ext cx="0" cy="56406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DBC95E-3C7D-413E-82C4-7B712A41BFDD}"/>
                  </a:ext>
                </a:extLst>
              </p14:cNvPr>
              <p14:cNvContentPartPr/>
              <p14:nvPr/>
            </p14:nvContentPartPr>
            <p14:xfrm>
              <a:off x="1611395" y="4369474"/>
              <a:ext cx="360" cy="1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DBC95E-3C7D-413E-82C4-7B712A41BF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3755" y="4351834"/>
                <a:ext cx="36000" cy="3708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959AAC8A-1F7C-4C11-A504-3EBF6242E300}"/>
              </a:ext>
            </a:extLst>
          </p:cNvPr>
          <p:cNvSpPr txBox="1"/>
          <p:nvPr/>
        </p:nvSpPr>
        <p:spPr>
          <a:xfrm>
            <a:off x="1535150" y="4036126"/>
            <a:ext cx="20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9BA8A1-7859-40B8-A437-4DC0102EECC8}"/>
                  </a:ext>
                </a:extLst>
              </p:cNvPr>
              <p:cNvSpPr txBox="1"/>
              <p:nvPr/>
            </p:nvSpPr>
            <p:spPr>
              <a:xfrm>
                <a:off x="5813389" y="2155370"/>
                <a:ext cx="2929053" cy="61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n+1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0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59BA8A1-7859-40B8-A437-4DC0102EE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389" y="2155370"/>
                <a:ext cx="2929053" cy="616772"/>
              </a:xfrm>
              <a:prstGeom prst="rect">
                <a:avLst/>
              </a:prstGeom>
              <a:blipFill>
                <a:blip r:embed="rId6"/>
                <a:stretch>
                  <a:fillRect t="-79208" b="-85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D7F55B-53A9-46EB-A89E-9AD7C3E070BB}"/>
                  </a:ext>
                </a:extLst>
              </p14:cNvPr>
              <p14:cNvContentPartPr/>
              <p14:nvPr/>
            </p14:nvContentPartPr>
            <p14:xfrm>
              <a:off x="2910690" y="4366320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D7F55B-53A9-46EB-A89E-9AD7C3E070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93050" y="434832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0E25176-702A-4DE5-BE16-666D938825FD}"/>
              </a:ext>
            </a:extLst>
          </p:cNvPr>
          <p:cNvSpPr txBox="1"/>
          <p:nvPr/>
        </p:nvSpPr>
        <p:spPr>
          <a:xfrm>
            <a:off x="2730407" y="4036125"/>
            <a:ext cx="180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CA1380-C955-49FD-8113-D3A8E4F6BB14}"/>
              </a:ext>
            </a:extLst>
          </p:cNvPr>
          <p:cNvCxnSpPr>
            <a:cxnSpLocks/>
          </p:cNvCxnSpPr>
          <p:nvPr/>
        </p:nvCxnSpPr>
        <p:spPr>
          <a:xfrm>
            <a:off x="2471670" y="4107829"/>
            <a:ext cx="0" cy="56406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38E9E9-5A0A-42B6-BA91-8EB24079DFC0}"/>
              </a:ext>
            </a:extLst>
          </p:cNvPr>
          <p:cNvCxnSpPr>
            <a:cxnSpLocks/>
          </p:cNvCxnSpPr>
          <p:nvPr/>
        </p:nvCxnSpPr>
        <p:spPr>
          <a:xfrm>
            <a:off x="4205220" y="4119319"/>
            <a:ext cx="0" cy="56406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47027F9-738B-4455-8648-910D43C7D3D1}"/>
                  </a:ext>
                </a:extLst>
              </p:cNvPr>
              <p:cNvSpPr txBox="1"/>
              <p:nvPr/>
            </p:nvSpPr>
            <p:spPr>
              <a:xfrm>
                <a:off x="6164830" y="2667935"/>
                <a:ext cx="272089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f(x) </a:t>
                </a:r>
                <a14:m>
                  <m:oMath xmlns:m="http://schemas.openxmlformats.org/officeDocument/2006/math">
                    <m:r>
                      <a:rPr lang="en-US" sz="30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sz="3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en-US" sz="3000" baseline="-250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3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(x’)  </a:t>
                </a:r>
                <a:endParaRPr lang="en-US" sz="300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47027F9-738B-4455-8648-910D43C7D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830" y="2667935"/>
                <a:ext cx="2720897" cy="769441"/>
              </a:xfrm>
              <a:prstGeom prst="rect">
                <a:avLst/>
              </a:prstGeom>
              <a:blipFill>
                <a:blip r:embed="rId9"/>
                <a:stretch>
                  <a:fillRect l="-5145" t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oogle Shape;257;p35">
            <a:extLst>
              <a:ext uri="{FF2B5EF4-FFF2-40B4-BE49-F238E27FC236}">
                <a16:creationId xmlns:a16="http://schemas.microsoft.com/office/drawing/2014/main" id="{DFEAF931-1EE4-40CF-B9CE-C2184BF34D8C}"/>
              </a:ext>
            </a:extLst>
          </p:cNvPr>
          <p:cNvPicPr preferRelativeResize="0"/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21349098">
            <a:off x="5598473" y="3251302"/>
            <a:ext cx="1132713" cy="467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 descr="Two men sitting on a bench&#10;&#10;Description automatically generated with medium confidence">
            <a:extLst>
              <a:ext uri="{FF2B5EF4-FFF2-40B4-BE49-F238E27FC236}">
                <a16:creationId xmlns:a16="http://schemas.microsoft.com/office/drawing/2014/main" id="{343FA22C-38F7-411C-A1BA-FA35EB7E7D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42430" y="3592119"/>
            <a:ext cx="1107573" cy="11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5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3" grpId="0"/>
      <p:bldP spid="17" grpId="0"/>
      <p:bldP spid="18" grpId="0" animBg="1"/>
      <p:bldP spid="19" grpId="0" animBg="1"/>
      <p:bldP spid="20" grpId="0" animBg="1"/>
      <p:bldP spid="21" grpId="0" animBg="1"/>
      <p:bldP spid="31" grpId="0"/>
      <p:bldP spid="31" grpId="1"/>
      <p:bldP spid="32" grpId="0"/>
      <p:bldP spid="36" grpId="0"/>
      <p:bldP spid="4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445F73-1663-497E-A568-95378A8250A5}"/>
                  </a:ext>
                </a:extLst>
              </p:cNvPr>
              <p:cNvSpPr txBox="1"/>
              <p:nvPr/>
            </p:nvSpPr>
            <p:spPr>
              <a:xfrm>
                <a:off x="2587081" y="1308740"/>
                <a:ext cx="4222597" cy="678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||f – </a:t>
                </a:r>
                <a:r>
                  <a:rPr lang="en-US" sz="25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</a:t>
                </a:r>
                <a:r>
                  <a:rPr lang="en-US" sz="2500" baseline="-25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 </a:t>
                </a:r>
                <a14:m>
                  <m:oMath xmlns:m="http://schemas.openxmlformats.org/officeDocument/2006/math">
                    <m:r>
                      <a:rPr lang="en-US" sz="2500" b="0" i="0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</m:t>
                    </m:r>
                    <m:r>
                      <a:rPr lang="en-US" sz="25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5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5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  ||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25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n+1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 </a:t>
                </a:r>
                <a:endParaRPr lang="en-US" sz="25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445F73-1663-497E-A568-95378A825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081" y="1308740"/>
                <a:ext cx="4222597" cy="678199"/>
              </a:xfrm>
              <a:prstGeom prst="rect">
                <a:avLst/>
              </a:prstGeom>
              <a:blipFill>
                <a:blip r:embed="rId2"/>
                <a:stretch>
                  <a:fillRect l="-2309" r="-173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5B9DFA46-3818-4410-8076-603351CB5E0D}"/>
              </a:ext>
            </a:extLst>
          </p:cNvPr>
          <p:cNvSpPr/>
          <p:nvPr/>
        </p:nvSpPr>
        <p:spPr>
          <a:xfrm>
            <a:off x="4631473" y="1167161"/>
            <a:ext cx="840059" cy="108538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933AC8-2A6C-4A2D-81D6-112A8FD9E4AF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5348508" y="825190"/>
            <a:ext cx="509599" cy="50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5F3A3A5-7742-4D42-B4DB-917FFE452EAC}"/>
              </a:ext>
            </a:extLst>
          </p:cNvPr>
          <p:cNvSpPr txBox="1"/>
          <p:nvPr/>
        </p:nvSpPr>
        <p:spPr>
          <a:xfrm>
            <a:off x="5746595" y="564995"/>
            <a:ext cx="127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Hằng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8D94C3-CCC8-416A-84B7-AF5F68D326E2}"/>
                  </a:ext>
                </a:extLst>
              </p:cNvPr>
              <p:cNvSpPr txBox="1"/>
              <p:nvPr/>
            </p:nvSpPr>
            <p:spPr>
              <a:xfrm>
                <a:off x="2955382" y="3516752"/>
                <a:ext cx="18865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n+1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 min</a:t>
                </a:r>
                <a:endParaRPr lang="en-US" sz="20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58D94C3-CCC8-416A-84B7-AF5F68D32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382" y="3516752"/>
                <a:ext cx="1886596" cy="400110"/>
              </a:xfrm>
              <a:prstGeom prst="rect">
                <a:avLst/>
              </a:prstGeom>
              <a:blipFill>
                <a:blip r:embed="rId3"/>
                <a:stretch>
                  <a:fillRect l="-3560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E0A815-37AE-46D6-BFDE-562360FF2425}"/>
                  </a:ext>
                </a:extLst>
              </p:cNvPr>
              <p:cNvSpPr txBox="1"/>
              <p:nvPr/>
            </p:nvSpPr>
            <p:spPr>
              <a:xfrm>
                <a:off x="5560742" y="1386533"/>
                <a:ext cx="124893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</a:t>
                </a:r>
                <a14:m>
                  <m:oMath xmlns:m="http://schemas.openxmlformats.org/officeDocument/2006/math">
                    <m:r>
                      <a:rPr lang="en-US" sz="25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25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n+1</a:t>
                </a:r>
                <a:r>
                  <a:rPr lang="en-US" sz="25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||</a:t>
                </a:r>
                <a:endParaRPr lang="en-US" sz="25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AE0A815-37AE-46D6-BFDE-562360FF2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742" y="1386533"/>
                <a:ext cx="1248936" cy="477054"/>
              </a:xfrm>
              <a:prstGeom prst="rect">
                <a:avLst/>
              </a:prstGeom>
              <a:blipFill>
                <a:blip r:embed="rId4"/>
                <a:stretch>
                  <a:fillRect l="-7805" t="-10127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A21017E9-9295-4381-B15B-7452774F2ED2}"/>
              </a:ext>
            </a:extLst>
          </p:cNvPr>
          <p:cNvSpPr/>
          <p:nvPr/>
        </p:nvSpPr>
        <p:spPr>
          <a:xfrm>
            <a:off x="1452177" y="2427475"/>
            <a:ext cx="646771" cy="313926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3983C-6C4E-4ED7-B951-6238EC3F80C1}"/>
              </a:ext>
            </a:extLst>
          </p:cNvPr>
          <p:cNvSpPr txBox="1"/>
          <p:nvPr/>
        </p:nvSpPr>
        <p:spPr>
          <a:xfrm>
            <a:off x="2098948" y="2390634"/>
            <a:ext cx="599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chênh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lệch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f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r>
              <a:rPr lang="en-US" sz="2000" baseline="-25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phụ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thuộc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vào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8046496-152C-4578-8EE0-B73617FF22F8}"/>
              </a:ext>
            </a:extLst>
          </p:cNvPr>
          <p:cNvSpPr/>
          <p:nvPr/>
        </p:nvSpPr>
        <p:spPr>
          <a:xfrm>
            <a:off x="2155902" y="2088994"/>
            <a:ext cx="1672585" cy="106756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97C16E-9495-4FE5-B018-58686B119F9F}"/>
              </a:ext>
            </a:extLst>
          </p:cNvPr>
          <p:cNvSpPr txBox="1"/>
          <p:nvPr/>
        </p:nvSpPr>
        <p:spPr>
          <a:xfrm>
            <a:off x="1452177" y="3528350"/>
            <a:ext cx="10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</a:t>
            </a:r>
          </a:p>
        </p:txBody>
      </p:sp>
      <p:pic>
        <p:nvPicPr>
          <p:cNvPr id="26" name="Google Shape;378;p40">
            <a:extLst>
              <a:ext uri="{FF2B5EF4-FFF2-40B4-BE49-F238E27FC236}">
                <a16:creationId xmlns:a16="http://schemas.microsoft.com/office/drawing/2014/main" id="{3DCB66C2-2A90-4EDA-8336-1837475F9B4B}"/>
              </a:ext>
            </a:extLst>
          </p:cNvPr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2171607" y="3577693"/>
            <a:ext cx="661648" cy="27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78;p40">
            <a:extLst>
              <a:ext uri="{FF2B5EF4-FFF2-40B4-BE49-F238E27FC236}">
                <a16:creationId xmlns:a16="http://schemas.microsoft.com/office/drawing/2014/main" id="{4F96FED4-A6E2-401B-9D91-19F015F04CE4}"/>
              </a:ext>
            </a:extLst>
          </p:cNvPr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4436979" y="3559955"/>
            <a:ext cx="661648" cy="278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6C2C28-26DF-47FE-903B-32C9475B7135}"/>
              </a:ext>
            </a:extLst>
          </p:cNvPr>
          <p:cNvCxnSpPr>
            <a:stCxn id="24" idx="3"/>
            <a:endCxn id="25" idx="0"/>
          </p:cNvCxnSpPr>
          <p:nvPr/>
        </p:nvCxnSpPr>
        <p:spPr>
          <a:xfrm flipH="1">
            <a:off x="1977304" y="3000219"/>
            <a:ext cx="423542" cy="528131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E2BFFB-7BA9-4A16-9082-02066F07F2CA}"/>
                  </a:ext>
                </a:extLst>
              </p:cNvPr>
              <p:cNvSpPr txBox="1"/>
              <p:nvPr/>
            </p:nvSpPr>
            <p:spPr>
              <a:xfrm>
                <a:off x="5969966" y="3412468"/>
                <a:ext cx="26047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min (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E2BFFB-7BA9-4A16-9082-02066F07F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966" y="3412468"/>
                <a:ext cx="2604784" cy="523220"/>
              </a:xfrm>
              <a:prstGeom prst="rect">
                <a:avLst/>
              </a:prstGeom>
              <a:blipFill>
                <a:blip r:embed="rId6"/>
                <a:stretch>
                  <a:fillRect l="-2336" t="-1163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 descr="Businessman hand on head">
            <a:extLst>
              <a:ext uri="{FF2B5EF4-FFF2-40B4-BE49-F238E27FC236}">
                <a16:creationId xmlns:a16="http://schemas.microsoft.com/office/drawing/2014/main" id="{F9F58449-FF29-40F3-9C30-D3F8AC444E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7380" y="3165530"/>
            <a:ext cx="718965" cy="149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D3BF021-38BF-49C8-BEC9-A30F94BD98BE}"/>
                  </a:ext>
                </a:extLst>
              </p:cNvPr>
              <p:cNvSpPr txBox="1"/>
              <p:nvPr/>
            </p:nvSpPr>
            <p:spPr>
              <a:xfrm>
                <a:off x="1452177" y="498088"/>
                <a:ext cx="7122573" cy="668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Bài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đặt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ra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phải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chọn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mốc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nội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suy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a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≤  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0 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&lt; x</a:t>
                </a:r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&lt; … &lt;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b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sao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cho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sai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đạt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giá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D3BF021-38BF-49C8-BEC9-A30F94BD9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77" y="498088"/>
                <a:ext cx="7122573" cy="668709"/>
              </a:xfrm>
              <a:prstGeom prst="rect">
                <a:avLst/>
              </a:prstGeom>
              <a:blipFill>
                <a:blip r:embed="rId8"/>
                <a:stretch>
                  <a:fillRect l="-684" t="-4587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Graphic 40" descr="Award ribbon with star">
            <a:extLst>
              <a:ext uri="{FF2B5EF4-FFF2-40B4-BE49-F238E27FC236}">
                <a16:creationId xmlns:a16="http://schemas.microsoft.com/office/drawing/2014/main" id="{4CD11678-E5B4-4482-A45D-29EBE5E287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064" y="373739"/>
            <a:ext cx="902902" cy="902902"/>
          </a:xfrm>
          <a:prstGeom prst="rect">
            <a:avLst/>
          </a:prstGeom>
        </p:spPr>
      </p:pic>
      <p:pic>
        <p:nvPicPr>
          <p:cNvPr id="45" name="Graphic 44" descr="Brontosaurus">
            <a:extLst>
              <a:ext uri="{FF2B5EF4-FFF2-40B4-BE49-F238E27FC236}">
                <a16:creationId xmlns:a16="http://schemas.microsoft.com/office/drawing/2014/main" id="{4028C593-5694-4265-8881-21570CCE0C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81320" y="3602444"/>
            <a:ext cx="1433971" cy="1433971"/>
          </a:xfrm>
          <a:prstGeom prst="rect">
            <a:avLst/>
          </a:prstGeom>
        </p:spPr>
      </p:pic>
      <p:pic>
        <p:nvPicPr>
          <p:cNvPr id="47" name="Graphic 46" descr="Bear cub">
            <a:extLst>
              <a:ext uri="{FF2B5EF4-FFF2-40B4-BE49-F238E27FC236}">
                <a16:creationId xmlns:a16="http://schemas.microsoft.com/office/drawing/2014/main" id="{EB95FAF7-5451-4F40-8243-AD818A1A5A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2943" y="3695163"/>
            <a:ext cx="1370470" cy="137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1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7.40741E-7 L 0.06337 -7.40741E-7 C 0.09184 -7.40741E-7 0.12691 0.05093 0.12691 0.09198 L 0.12691 0.18426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37" y="9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6" grpId="1" animBg="1"/>
      <p:bldP spid="10" grpId="0"/>
      <p:bldP spid="10" grpId="1"/>
      <p:bldP spid="19" grpId="0"/>
      <p:bldP spid="21" grpId="0"/>
      <p:bldP spid="21" grpId="1"/>
      <p:bldP spid="22" grpId="0" animBg="1"/>
      <p:bldP spid="23" grpId="0"/>
      <p:bldP spid="24" grpId="0" animBg="1"/>
      <p:bldP spid="25" grpId="0"/>
      <p:bldP spid="34" grpId="0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city, outdoor, river&#10;&#10;Description automatically generated">
            <a:extLst>
              <a:ext uri="{FF2B5EF4-FFF2-40B4-BE49-F238E27FC236}">
                <a16:creationId xmlns:a16="http://schemas.microsoft.com/office/drawing/2014/main" id="{129098F4-2C4C-4001-A8C4-996D0736A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8" y="1603202"/>
            <a:ext cx="3446790" cy="1937096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6D4E28B6-D6A2-4EEE-A1AC-2695DECFDF53}"/>
              </a:ext>
            </a:extLst>
          </p:cNvPr>
          <p:cNvSpPr/>
          <p:nvPr/>
        </p:nvSpPr>
        <p:spPr>
          <a:xfrm>
            <a:off x="4572000" y="2249991"/>
            <a:ext cx="750849" cy="643518"/>
          </a:xfrm>
          <a:prstGeom prst="mathEqual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E75783C-05D4-432B-BD46-6774F329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581" y="1926725"/>
            <a:ext cx="1570044" cy="966783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E204C1B5-188F-44AB-9CB8-79315CA40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85" y="3323835"/>
            <a:ext cx="1410993" cy="966784"/>
          </a:xfrm>
          <a:prstGeom prst="rect">
            <a:avLst/>
          </a:prstGeom>
        </p:spPr>
      </p:pic>
      <p:pic>
        <p:nvPicPr>
          <p:cNvPr id="14" name="Picture 13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E16971B4-711B-4D09-A5BA-86C0334C0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581" y="537352"/>
            <a:ext cx="1498278" cy="881871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A0FE194C-C2C5-4420-81E4-23B699550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1531" y="537352"/>
            <a:ext cx="1410993" cy="881871"/>
          </a:xfrm>
          <a:prstGeom prst="rect">
            <a:avLst/>
          </a:prstGeom>
        </p:spPr>
      </p:pic>
      <p:pic>
        <p:nvPicPr>
          <p:cNvPr id="18" name="Picture 17" descr="A person writing on a blackboard&#10;&#10;Description automatically generated with medium confidence">
            <a:extLst>
              <a:ext uri="{FF2B5EF4-FFF2-40B4-BE49-F238E27FC236}">
                <a16:creationId xmlns:a16="http://schemas.microsoft.com/office/drawing/2014/main" id="{E91428B0-A247-4D4B-A833-924920EA32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2285" y="1926725"/>
            <a:ext cx="1410993" cy="966784"/>
          </a:xfrm>
          <a:prstGeom prst="rect">
            <a:avLst/>
          </a:prstGeom>
        </p:spPr>
      </p:pic>
      <p:pic>
        <p:nvPicPr>
          <p:cNvPr id="20" name="Picture 19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27B7408-3C5C-465C-8AE6-D086F7D10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3581" y="3290068"/>
            <a:ext cx="1618538" cy="1000551"/>
          </a:xfrm>
          <a:prstGeom prst="rect">
            <a:avLst/>
          </a:prstGeom>
        </p:spPr>
      </p:pic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A9E81E96-55FF-43EF-BAFA-D18620373E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4656" y="1466373"/>
            <a:ext cx="3537203" cy="2210753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C2F0CE4-C9D9-43C4-A03F-8C7B45B669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550" y="430766"/>
            <a:ext cx="1976913" cy="988457"/>
          </a:xfrm>
          <a:prstGeom prst="rect">
            <a:avLst/>
          </a:prstGeom>
        </p:spPr>
      </p:pic>
      <p:pic>
        <p:nvPicPr>
          <p:cNvPr id="5" name="Picture 4" descr="Close-up of people working at a table&#10;&#10;Description automatically generated with low confidence">
            <a:extLst>
              <a:ext uri="{FF2B5EF4-FFF2-40B4-BE49-F238E27FC236}">
                <a16:creationId xmlns:a16="http://schemas.microsoft.com/office/drawing/2014/main" id="{82723178-D4E3-4BF2-B7FF-6CF60105AA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5551" y="1266560"/>
            <a:ext cx="2071598" cy="1305189"/>
          </a:xfrm>
          <a:prstGeom prst="rect">
            <a:avLst/>
          </a:prstGeom>
        </p:spPr>
      </p:pic>
      <p:pic>
        <p:nvPicPr>
          <p:cNvPr id="13" name="Picture 12" descr="A close-up of a calculator and a pencil&#10;&#10;Description automatically generated with medium confidence">
            <a:extLst>
              <a:ext uri="{FF2B5EF4-FFF2-40B4-BE49-F238E27FC236}">
                <a16:creationId xmlns:a16="http://schemas.microsoft.com/office/drawing/2014/main" id="{6E5BC209-28CB-4F74-A588-5AE9695730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463" y="2395524"/>
            <a:ext cx="2009088" cy="1229408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136EE628-7766-4DD5-97CA-FEC8748C96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5551" y="3524487"/>
            <a:ext cx="2009088" cy="122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F9A12F-6C95-4B67-81A3-E73FC8177F15}"/>
                  </a:ext>
                </a:extLst>
              </p:cNvPr>
              <p:cNvSpPr txBox="1"/>
              <p:nvPr/>
            </p:nvSpPr>
            <p:spPr>
              <a:xfrm>
                <a:off x="2631687" y="1842077"/>
                <a:ext cx="38806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Hàm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đạt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giá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trị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nhỏ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nhất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F9A12F-6C95-4B67-81A3-E73FC8177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87" y="1842077"/>
                <a:ext cx="3880625" cy="400110"/>
              </a:xfrm>
              <a:prstGeom prst="rect">
                <a:avLst/>
              </a:prstGeom>
              <a:blipFill>
                <a:blip r:embed="rId2"/>
                <a:stretch>
                  <a:fillRect l="-1730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B981FFE-2918-43AA-9173-517727B6F25A}"/>
              </a:ext>
            </a:extLst>
          </p:cNvPr>
          <p:cNvSpPr txBox="1"/>
          <p:nvPr/>
        </p:nvSpPr>
        <p:spPr>
          <a:xfrm rot="5400000">
            <a:off x="4081345" y="2176614"/>
            <a:ext cx="5501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2"/>
                </a:solidFill>
                <a:sym typeface="Wingdings" panose="05000000000000000000" pitchFamily="2" charset="2"/>
              </a:rPr>
              <a:t></a:t>
            </a:r>
            <a:endParaRPr lang="en-US" sz="50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5D3F5F-A7A5-469E-AC00-5113631C116E}"/>
                  </a:ext>
                </a:extLst>
              </p:cNvPr>
              <p:cNvSpPr txBox="1"/>
              <p:nvPr/>
            </p:nvSpPr>
            <p:spPr>
              <a:xfrm>
                <a:off x="3003393" y="3403654"/>
                <a:ext cx="56573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của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đối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với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trục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hoành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là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nhỏ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nhất</a:t>
                </a:r>
                <a:endParaRPr lang="en-US" sz="20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5D3F5F-A7A5-469E-AC00-5113631C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393" y="3403654"/>
                <a:ext cx="5657385" cy="400110"/>
              </a:xfrm>
              <a:prstGeom prst="rect">
                <a:avLst/>
              </a:prstGeom>
              <a:blipFill>
                <a:blip r:embed="rId3"/>
                <a:stretch>
                  <a:fillRect l="-1185" t="-606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0105574-D202-4CCE-AEAB-6E0A756CD330}"/>
              </a:ext>
            </a:extLst>
          </p:cNvPr>
          <p:cNvSpPr txBox="1"/>
          <p:nvPr/>
        </p:nvSpPr>
        <p:spPr>
          <a:xfrm>
            <a:off x="1605777" y="3403654"/>
            <a:ext cx="168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ộ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tán</a:t>
            </a:r>
            <a:endParaRPr lang="en-US" sz="2000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14C89A3-DD0F-461B-8A75-9A5C2DC44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664" y="1829326"/>
            <a:ext cx="5340279" cy="2538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400AFC-E11B-4A9C-A18D-0B1FFDBB1D6F}"/>
              </a:ext>
            </a:extLst>
          </p:cNvPr>
          <p:cNvSpPr txBox="1"/>
          <p:nvPr/>
        </p:nvSpPr>
        <p:spPr>
          <a:xfrm>
            <a:off x="3185160" y="1043940"/>
            <a:ext cx="3406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Xét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 f(x) = 0,01 cos(x)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AA20E3-FCBD-4BEE-9D97-97AD1F5E66C2}"/>
                  </a:ext>
                </a:extLst>
              </p:cNvPr>
              <p:cNvSpPr txBox="1"/>
              <p:nvPr/>
            </p:nvSpPr>
            <p:spPr>
              <a:xfrm>
                <a:off x="1821737" y="1269680"/>
                <a:ext cx="672084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Độ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phân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tán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của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đối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với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trục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hoành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là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nhỏ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nhất</a:t>
                </a:r>
                <a:endParaRPr lang="en-US" sz="20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AA20E3-FCBD-4BEE-9D97-97AD1F5E6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737" y="1269680"/>
                <a:ext cx="6720840" cy="615553"/>
              </a:xfrm>
              <a:prstGeom prst="rect">
                <a:avLst/>
              </a:prstGeom>
              <a:blipFill>
                <a:blip r:embed="rId5"/>
                <a:stretch>
                  <a:fillRect l="-998" t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D69C94-0994-4049-89A3-9A74A9F0D77A}"/>
              </a:ext>
            </a:extLst>
          </p:cNvPr>
          <p:cNvCxnSpPr/>
          <p:nvPr/>
        </p:nvCxnSpPr>
        <p:spPr>
          <a:xfrm flipV="1">
            <a:off x="2194560" y="2301613"/>
            <a:ext cx="1173480" cy="864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8FBC6E-B6A2-480D-807E-1B36E9BC928F}"/>
              </a:ext>
            </a:extLst>
          </p:cNvPr>
          <p:cNvSpPr txBox="1"/>
          <p:nvPr/>
        </p:nvSpPr>
        <p:spPr>
          <a:xfrm>
            <a:off x="3512874" y="1922349"/>
            <a:ext cx="2796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Bậc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hàm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n+1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63C239-FCB3-4555-9C21-26042A469236}"/>
              </a:ext>
            </a:extLst>
          </p:cNvPr>
          <p:cNvCxnSpPr>
            <a:cxnSpLocks/>
          </p:cNvCxnSpPr>
          <p:nvPr/>
        </p:nvCxnSpPr>
        <p:spPr>
          <a:xfrm>
            <a:off x="2194560" y="3166483"/>
            <a:ext cx="1173480" cy="8420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E227871-57AC-409E-A44C-5645F347987F}"/>
              </a:ext>
            </a:extLst>
          </p:cNvPr>
          <p:cNvSpPr txBox="1"/>
          <p:nvPr/>
        </p:nvSpPr>
        <p:spPr>
          <a:xfrm>
            <a:off x="3467100" y="3751229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đi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kèm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bậc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cao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Graphic 17" descr="A robot with a raised arm">
            <a:extLst>
              <a:ext uri="{FF2B5EF4-FFF2-40B4-BE49-F238E27FC236}">
                <a16:creationId xmlns:a16="http://schemas.microsoft.com/office/drawing/2014/main" id="{A35C983B-5D94-498A-911A-100C52355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33360" y="3918375"/>
            <a:ext cx="827418" cy="827418"/>
          </a:xfrm>
          <a:prstGeom prst="rect">
            <a:avLst/>
          </a:prstGeom>
        </p:spPr>
      </p:pic>
      <p:pic>
        <p:nvPicPr>
          <p:cNvPr id="20" name="Graphic 19" descr="A rubber duck">
            <a:extLst>
              <a:ext uri="{FF2B5EF4-FFF2-40B4-BE49-F238E27FC236}">
                <a16:creationId xmlns:a16="http://schemas.microsoft.com/office/drawing/2014/main" id="{6D6F0F2C-79B3-4C6E-A56F-C15CA0FEF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7157" y="3823524"/>
            <a:ext cx="1097240" cy="1097240"/>
          </a:xfrm>
          <a:prstGeom prst="rect">
            <a:avLst/>
          </a:prstGeom>
        </p:spPr>
      </p:pic>
      <p:pic>
        <p:nvPicPr>
          <p:cNvPr id="24" name="Graphic 23" descr="Planet Saturn">
            <a:extLst>
              <a:ext uri="{FF2B5EF4-FFF2-40B4-BE49-F238E27FC236}">
                <a16:creationId xmlns:a16="http://schemas.microsoft.com/office/drawing/2014/main" id="{C8616A04-D9CA-48E7-A3FC-ED3BF59C51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62193" y="270938"/>
            <a:ext cx="1192530" cy="119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8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71605E-6 L -0.02795 -0.5790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-28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1"/>
      <p:bldP spid="7" grpId="2"/>
      <p:bldP spid="7" grpId="3"/>
      <p:bldP spid="10" grpId="0"/>
      <p:bldP spid="10" grpId="1"/>
      <p:bldP spid="12" grpId="0"/>
      <p:bldP spid="14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DBD413-754E-4E1F-862B-C6342B1EDDE3}"/>
              </a:ext>
            </a:extLst>
          </p:cNvPr>
          <p:cNvSpPr txBox="1"/>
          <p:nvPr/>
        </p:nvSpPr>
        <p:spPr>
          <a:xfrm>
            <a:off x="1561171" y="490654"/>
            <a:ext cx="37096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 THỨC CHEBYSHEV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61E62-B587-4065-9F10-B57D8F013EF6}"/>
              </a:ext>
            </a:extLst>
          </p:cNvPr>
          <p:cNvSpPr txBox="1"/>
          <p:nvPr/>
        </p:nvSpPr>
        <p:spPr>
          <a:xfrm>
            <a:off x="5594194" y="3883682"/>
            <a:ext cx="301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Pafnuty</a:t>
            </a:r>
            <a:r>
              <a:rPr lang="en-US" sz="180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Lvovich</a:t>
            </a:r>
            <a:r>
              <a:rPr lang="en-US" sz="180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Chebyshev</a:t>
            </a:r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2426A71-C08F-4C27-A3D9-9047B021F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76" y="890486"/>
            <a:ext cx="1999785" cy="2716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471AED-A817-4705-A2DD-ADD0D94AF47C}"/>
              </a:ext>
            </a:extLst>
          </p:cNvPr>
          <p:cNvSpPr txBox="1"/>
          <p:nvPr/>
        </p:nvSpPr>
        <p:spPr>
          <a:xfrm>
            <a:off x="1561171" y="1331737"/>
            <a:ext cx="4140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à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dãy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đa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trực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gia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liên quan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đến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công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Moivre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ó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thể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xác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dãy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đa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này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công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truy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hồi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giống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như 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Fibonacci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Lucas</a:t>
            </a:r>
            <a:r>
              <a:rPr lang="vi-VN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B87CB7-5C9F-4844-833B-A0BD3BC09CAC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flipH="1">
            <a:off x="2400299" y="2809065"/>
            <a:ext cx="1231282" cy="648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6E9280-8344-4AF4-9AB0-D6D903086648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3631581" y="2809065"/>
            <a:ext cx="1232210" cy="6401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546371-B55E-40FB-8524-A0EB35771F11}"/>
              </a:ext>
            </a:extLst>
          </p:cNvPr>
          <p:cNvSpPr txBox="1"/>
          <p:nvPr/>
        </p:nvSpPr>
        <p:spPr>
          <a:xfrm>
            <a:off x="1384608" y="3457994"/>
            <a:ext cx="2031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Chebyshev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 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F37E1-DF3C-4191-B289-E86B58719C4C}"/>
              </a:ext>
            </a:extLst>
          </p:cNvPr>
          <p:cNvSpPr txBox="1"/>
          <p:nvPr/>
        </p:nvSpPr>
        <p:spPr>
          <a:xfrm>
            <a:off x="3848100" y="3449261"/>
            <a:ext cx="2031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Chebyshev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II 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</p:txBody>
      </p:sp>
      <p:pic>
        <p:nvPicPr>
          <p:cNvPr id="18" name="Picture 17" descr="Businessman pointing up">
            <a:extLst>
              <a:ext uri="{FF2B5EF4-FFF2-40B4-BE49-F238E27FC236}">
                <a16:creationId xmlns:a16="http://schemas.microsoft.com/office/drawing/2014/main" id="{E55DAABE-FAEA-423C-BCB8-78BF3148F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881" y="3883682"/>
            <a:ext cx="337418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355689-287E-4F6D-8F77-BF640862FB2B}"/>
              </a:ext>
            </a:extLst>
          </p:cNvPr>
          <p:cNvSpPr txBox="1"/>
          <p:nvPr/>
        </p:nvSpPr>
        <p:spPr>
          <a:xfrm>
            <a:off x="1449659" y="470400"/>
            <a:ext cx="37096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 THỨC CHEBYSHEV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9EA94-C9AC-4CC2-B717-6058787ED40E}"/>
              </a:ext>
            </a:extLst>
          </p:cNvPr>
          <p:cNvSpPr txBox="1"/>
          <p:nvPr/>
        </p:nvSpPr>
        <p:spPr>
          <a:xfrm>
            <a:off x="1449659" y="3111134"/>
            <a:ext cx="69583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Chebyshev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xác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công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truy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hồi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   		T</a:t>
            </a:r>
            <a:r>
              <a:rPr lang="en-US" sz="20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= 1 </a:t>
            </a:r>
          </a:p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		T</a:t>
            </a:r>
            <a:r>
              <a:rPr lang="en-US" sz="20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= x </a:t>
            </a:r>
          </a:p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		T</a:t>
            </a:r>
            <a:r>
              <a:rPr lang="en-US" sz="20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n+1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= 2xT</a:t>
            </a:r>
            <a:r>
              <a:rPr lang="en-US" sz="20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– T</a:t>
            </a:r>
            <a:r>
              <a:rPr lang="en-US" sz="20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n-1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</a:t>
            </a:r>
            <a:r>
              <a:rPr lang="en-US" sz="20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96081-D603-4416-9101-97FB3AEAE30C}"/>
              </a:ext>
            </a:extLst>
          </p:cNvPr>
          <p:cNvSpPr txBox="1"/>
          <p:nvPr/>
        </p:nvSpPr>
        <p:spPr>
          <a:xfrm>
            <a:off x="1579756" y="1287226"/>
            <a:ext cx="71590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Chebyshev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loại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nghĩa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lượng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giác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như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sau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	</a:t>
            </a:r>
          </a:p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	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20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(x)  = cos(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n.arccosx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1A78CE-F545-4924-B777-C1496A2E23D0}"/>
              </a:ext>
            </a:extLst>
          </p:cNvPr>
          <p:cNvCxnSpPr/>
          <p:nvPr/>
        </p:nvCxnSpPr>
        <p:spPr>
          <a:xfrm flipH="1">
            <a:off x="3014545" y="2210681"/>
            <a:ext cx="602166" cy="356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CE6592-89D8-4556-8B28-CDBCE825AB74}"/>
              </a:ext>
            </a:extLst>
          </p:cNvPr>
          <p:cNvSpPr txBox="1"/>
          <p:nvPr/>
        </p:nvSpPr>
        <p:spPr>
          <a:xfrm>
            <a:off x="1932876" y="2570023"/>
            <a:ext cx="21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n: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bậc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15D222-5991-4D75-980D-5A4E9E214EE3}"/>
              </a:ext>
            </a:extLst>
          </p:cNvPr>
          <p:cNvSpPr txBox="1"/>
          <p:nvPr/>
        </p:nvSpPr>
        <p:spPr>
          <a:xfrm>
            <a:off x="5352585" y="2367465"/>
            <a:ext cx="2572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Đặt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t =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arccosx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Google Shape;205;p31">
            <a:extLst>
              <a:ext uri="{FF2B5EF4-FFF2-40B4-BE49-F238E27FC236}">
                <a16:creationId xmlns:a16="http://schemas.microsoft.com/office/drawing/2014/main" id="{5BE5829A-64CA-4FC2-9B37-510B1F359880}"/>
              </a:ext>
            </a:extLst>
          </p:cNvPr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2817456" flipH="1">
            <a:off x="7173049" y="2615623"/>
            <a:ext cx="723002" cy="3222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5327EB-8917-4246-8175-A228B9DD78D4}"/>
              </a:ext>
            </a:extLst>
          </p:cNvPr>
          <p:cNvSpPr txBox="1"/>
          <p:nvPr/>
        </p:nvSpPr>
        <p:spPr>
          <a:xfrm>
            <a:off x="2001638" y="2939355"/>
            <a:ext cx="5482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(x) = 1 </a:t>
            </a:r>
          </a:p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(x) = x </a:t>
            </a:r>
          </a:p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(x) = cos[2arccosx] = 2x</a:t>
            </a:r>
            <a:r>
              <a:rPr lang="en-US" sz="18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–1</a:t>
            </a:r>
          </a:p>
          <a:p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= 2</a:t>
            </a:r>
            <a:r>
              <a:rPr lang="en-US" sz="1800" baseline="30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800" baseline="30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+ P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;  T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= 2</a:t>
            </a:r>
            <a:r>
              <a:rPr lang="en-US" sz="1800" baseline="30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r>
              <a:rPr lang="en-US" sz="1800" baseline="30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+ P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(x) ; . . . </a:t>
            </a:r>
          </a:p>
          <a:p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0CA769-E17F-4225-865A-17A99954EA61}"/>
              </a:ext>
            </a:extLst>
          </p:cNvPr>
          <p:cNvSpPr txBox="1"/>
          <p:nvPr/>
        </p:nvSpPr>
        <p:spPr>
          <a:xfrm>
            <a:off x="1910575" y="3748019"/>
            <a:ext cx="5891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=&gt;  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quy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nạp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dễ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dàng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chứng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minh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(x)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bậc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đầu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2</a:t>
            </a:r>
            <a:r>
              <a:rPr lang="en-US" sz="18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n-1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D19466-10F6-4F30-92DE-B90B0ED5056F}"/>
              </a:ext>
            </a:extLst>
          </p:cNvPr>
          <p:cNvSpPr txBox="1"/>
          <p:nvPr/>
        </p:nvSpPr>
        <p:spPr>
          <a:xfrm>
            <a:off x="1367883" y="884613"/>
            <a:ext cx="1724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nghĩa</a:t>
            </a:r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90702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9" grpId="0"/>
      <p:bldP spid="9" grpId="1"/>
      <p:bldP spid="10" grpId="0"/>
      <p:bldP spid="10" grpId="1"/>
      <p:bldP spid="12" grpId="0"/>
      <p:bldP spid="13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61D4A-3D04-4B34-BF72-97E60052FE41}"/>
              </a:ext>
            </a:extLst>
          </p:cNvPr>
          <p:cNvSpPr txBox="1"/>
          <p:nvPr/>
        </p:nvSpPr>
        <p:spPr>
          <a:xfrm>
            <a:off x="1449659" y="470400"/>
            <a:ext cx="37096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 THỨC CHEBYSHEV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07B23-73D6-450C-A5DD-EF9FDFA1E645}"/>
              </a:ext>
            </a:extLst>
          </p:cNvPr>
          <p:cNvSpPr txBox="1"/>
          <p:nvPr/>
        </p:nvSpPr>
        <p:spPr>
          <a:xfrm>
            <a:off x="1564888" y="1417797"/>
            <a:ext cx="620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Một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Cheybyshev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bậc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800" b="0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800" b="0" i="1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biệt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gọi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en-US" sz="1800" b="1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r>
              <a:rPr lang="en-US" sz="1800" b="1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Chebyshev.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ác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này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nằm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0" i="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khoảng</a:t>
            </a:r>
            <a:r>
              <a:rPr lang="en-US" sz="1800" b="0" i="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[−1,1]</a:t>
            </a:r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5DF5D1-32CC-4CCD-A6AD-DD7F3EEE6652}"/>
                  </a:ext>
                </a:extLst>
              </p:cNvPr>
              <p:cNvSpPr txBox="1"/>
              <p:nvPr/>
            </p:nvSpPr>
            <p:spPr>
              <a:xfrm>
                <a:off x="1921727" y="2688283"/>
                <a:ext cx="5300546" cy="54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Nghiệm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của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T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(x)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là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x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= cos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sz="20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với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endParaRPr lang="en-US" sz="20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A5DF5D1-32CC-4CCD-A6AD-DD7F3EEE6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727" y="2688283"/>
                <a:ext cx="5300546" cy="540084"/>
              </a:xfrm>
              <a:prstGeom prst="rect">
                <a:avLst/>
              </a:prstGeom>
              <a:blipFill>
                <a:blip r:embed="rId2"/>
                <a:stretch>
                  <a:fillRect l="-1149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6C6E96-1BE2-4757-8922-F7AE4E76AB47}"/>
                  </a:ext>
                </a:extLst>
              </p:cNvPr>
              <p:cNvSpPr txBox="1"/>
              <p:nvPr/>
            </p:nvSpPr>
            <p:spPr>
              <a:xfrm>
                <a:off x="1921728" y="3420660"/>
                <a:ext cx="6698165" cy="755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ực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nó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max|T</a:t>
                </a:r>
                <a:r>
                  <a:rPr lang="en-US" sz="20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(x)| = 1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đạt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tại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x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= cos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6C6E96-1BE2-4757-8922-F7AE4E76A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728" y="3420660"/>
                <a:ext cx="6698165" cy="755528"/>
              </a:xfrm>
              <a:prstGeom prst="rect">
                <a:avLst/>
              </a:prstGeom>
              <a:blipFill>
                <a:blip r:embed="rId3"/>
                <a:stretch>
                  <a:fillRect l="-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Businessman thumbs up">
            <a:extLst>
              <a:ext uri="{FF2B5EF4-FFF2-40B4-BE49-F238E27FC236}">
                <a16:creationId xmlns:a16="http://schemas.microsoft.com/office/drawing/2014/main" id="{E7958FF4-D5A5-4916-8C60-2623FD13D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183" y="3041518"/>
            <a:ext cx="635249" cy="1704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67E7E2-C737-4AF7-B425-1D1045F1C49A}"/>
              </a:ext>
            </a:extLst>
          </p:cNvPr>
          <p:cNvSpPr txBox="1"/>
          <p:nvPr/>
        </p:nvSpPr>
        <p:spPr>
          <a:xfrm>
            <a:off x="1365807" y="939163"/>
            <a:ext cx="2795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Nghiệm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cực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trị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08365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CE9940-2575-4A14-8395-5862922EF755}"/>
                  </a:ext>
                </a:extLst>
              </p:cNvPr>
              <p:cNvSpPr txBox="1"/>
              <p:nvPr/>
            </p:nvSpPr>
            <p:spPr>
              <a:xfrm>
                <a:off x="1650380" y="1419621"/>
                <a:ext cx="6207512" cy="1839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tất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cả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bậc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hệ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1,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Chebysev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7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7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7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7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7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7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7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17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7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7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7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lệch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so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trên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đoạn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[-1,1]. </a:t>
                </a:r>
                <a:endParaRPr lang="en-US" sz="1700" dirty="0">
                  <a:solidFill>
                    <a:schemeClr val="accent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Nghĩa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7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endParaRPr lang="en-US" sz="170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7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:endParaRPr lang="en-US" sz="170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1CE9940-2575-4A14-8395-5862922EF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380" y="1419621"/>
                <a:ext cx="6207512" cy="1839671"/>
              </a:xfrm>
              <a:prstGeom prst="rect">
                <a:avLst/>
              </a:prstGeom>
              <a:blipFill>
                <a:blip r:embed="rId2"/>
                <a:stretch>
                  <a:fillRect l="-688" t="-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8591EF2-A0BF-4091-8B6E-0D0E56C55E1B}"/>
              </a:ext>
            </a:extLst>
          </p:cNvPr>
          <p:cNvSpPr txBox="1"/>
          <p:nvPr/>
        </p:nvSpPr>
        <p:spPr>
          <a:xfrm>
            <a:off x="1367883" y="889033"/>
            <a:ext cx="194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lý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8C2B9-A14B-495B-937D-C9C5FC7F1A99}"/>
              </a:ext>
            </a:extLst>
          </p:cNvPr>
          <p:cNvSpPr txBox="1"/>
          <p:nvPr/>
        </p:nvSpPr>
        <p:spPr>
          <a:xfrm>
            <a:off x="3166946" y="2655042"/>
            <a:ext cx="34345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P(x) =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2000" baseline="30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a</a:t>
            </a:r>
            <a:r>
              <a:rPr lang="en-US" sz="20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n-1 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20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n-1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… + a</a:t>
            </a:r>
            <a:r>
              <a:rPr lang="en-US" sz="20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endParaRPr lang="en-US" sz="20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F211E-1A03-4A75-89D2-E09B69C7F28C}"/>
                  </a:ext>
                </a:extLst>
              </p:cNvPr>
              <p:cNvSpPr txBox="1"/>
              <p:nvPr/>
            </p:nvSpPr>
            <p:spPr>
              <a:xfrm>
                <a:off x="3166946" y="3520249"/>
                <a:ext cx="3612995" cy="60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≤1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0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≥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≤1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FF211E-1A03-4A75-89D2-E09B69C7F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946" y="3520249"/>
                <a:ext cx="3612995" cy="6093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D25CA33-B746-4B73-BF05-883ECCDE567E}"/>
              </a:ext>
            </a:extLst>
          </p:cNvPr>
          <p:cNvSpPr txBox="1"/>
          <p:nvPr/>
        </p:nvSpPr>
        <p:spPr>
          <a:xfrm>
            <a:off x="1650380" y="3166306"/>
            <a:ext cx="63190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Thì</a:t>
            </a:r>
            <a:r>
              <a:rPr lang="en-US" sz="17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F17E0C-C4E8-4377-ADFF-35CA7C1A9A7D}"/>
              </a:ext>
            </a:extLst>
          </p:cNvPr>
          <p:cNvSpPr txBox="1"/>
          <p:nvPr/>
        </p:nvSpPr>
        <p:spPr>
          <a:xfrm>
            <a:off x="1312126" y="411979"/>
            <a:ext cx="37096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 THỨC CHEBYSHEV</a:t>
            </a:r>
          </a:p>
        </p:txBody>
      </p:sp>
      <p:pic>
        <p:nvPicPr>
          <p:cNvPr id="3" name="Graphic 2" descr="Planet Saturn">
            <a:extLst>
              <a:ext uri="{FF2B5EF4-FFF2-40B4-BE49-F238E27FC236}">
                <a16:creationId xmlns:a16="http://schemas.microsoft.com/office/drawing/2014/main" id="{FF8DBA6C-CDD0-4073-959C-324CD161C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857" y="3600262"/>
            <a:ext cx="1308410" cy="1308410"/>
          </a:xfrm>
          <a:prstGeom prst="rect">
            <a:avLst/>
          </a:prstGeom>
        </p:spPr>
      </p:pic>
      <p:pic>
        <p:nvPicPr>
          <p:cNvPr id="11" name="Graphic 10" descr="Three scoops of ice cream in a waffle cone">
            <a:extLst>
              <a:ext uri="{FF2B5EF4-FFF2-40B4-BE49-F238E27FC236}">
                <a16:creationId xmlns:a16="http://schemas.microsoft.com/office/drawing/2014/main" id="{A7A87906-42A1-4EC4-983A-53A266DAB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93620" y="3389770"/>
            <a:ext cx="1308410" cy="13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4899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A3C171-0D9A-40BF-ADEF-7D47FF8F4C71}"/>
              </a:ext>
            </a:extLst>
          </p:cNvPr>
          <p:cNvSpPr txBox="1"/>
          <p:nvPr/>
        </p:nvSpPr>
        <p:spPr>
          <a:xfrm>
            <a:off x="1330711" y="375593"/>
            <a:ext cx="387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minh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(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phản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chứng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2E2B65-7447-412A-9D29-923AA625FAE9}"/>
                  </a:ext>
                </a:extLst>
              </p:cNvPr>
              <p:cNvSpPr txBox="1"/>
              <p:nvPr/>
            </p:nvSpPr>
            <p:spPr>
              <a:xfrm>
                <a:off x="1813933" y="864391"/>
                <a:ext cx="5806068" cy="1381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Giả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sử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tìm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 </a:t>
                </a:r>
              </a:p>
              <a:p>
                <a:pPr marL="0" marR="0" indent="45720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P(x) =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sz="1600" baseline="30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+ a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n-1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sz="16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n-1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+ … +a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0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sao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cho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≤1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16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2E2B65-7447-412A-9D29-923AA625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933" y="864391"/>
                <a:ext cx="5806068" cy="1381725"/>
              </a:xfrm>
              <a:prstGeom prst="rect">
                <a:avLst/>
              </a:prstGeom>
              <a:blipFill>
                <a:blip r:embed="rId2"/>
                <a:stretch>
                  <a:fillRect l="-630" t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30F47F-8066-4950-96A3-6572B9D36112}"/>
                  </a:ext>
                </a:extLst>
              </p:cNvPr>
              <p:cNvSpPr txBox="1"/>
              <p:nvPr/>
            </p:nvSpPr>
            <p:spPr>
              <a:xfrm>
                <a:off x="1936595" y="1857511"/>
                <a:ext cx="5270810" cy="1844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G(x)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- P(x)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bậc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không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quá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n-1,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ngoài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ra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điểm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= cos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, ta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		G(x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 =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±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– P(x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sz="16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30F47F-8066-4950-96A3-6572B9D36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595" y="1857511"/>
                <a:ext cx="5270810" cy="1844031"/>
              </a:xfrm>
              <a:prstGeom prst="rect">
                <a:avLst/>
              </a:prstGeom>
              <a:blipFill>
                <a:blip r:embed="rId3"/>
                <a:stretch>
                  <a:fillRect l="-694" r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610C2-9152-4841-BE98-0882830F306C}"/>
                  </a:ext>
                </a:extLst>
              </p:cNvPr>
              <p:cNvSpPr txBox="1"/>
              <p:nvPr/>
            </p:nvSpPr>
            <p:spPr>
              <a:xfrm>
                <a:off x="1248935" y="3415101"/>
                <a:ext cx="7471317" cy="1352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Như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vậy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G(x)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luân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phiên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đổi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dấu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qua 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do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G(x)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ít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nghiệm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=&gt;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G(x)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≡0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hay P(x)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≡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mâu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thuẫn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thiết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≤1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C610C2-9152-4841-BE98-0882830F3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935" y="3415101"/>
                <a:ext cx="7471317" cy="1352806"/>
              </a:xfrm>
              <a:prstGeom prst="rect">
                <a:avLst/>
              </a:prstGeom>
              <a:blipFill>
                <a:blip r:embed="rId4"/>
                <a:stretch>
                  <a:fillRect l="-490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09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79D02-C177-44CB-9797-1AAB0E24EE29}"/>
              </a:ext>
            </a:extLst>
          </p:cNvPr>
          <p:cNvSpPr txBox="1"/>
          <p:nvPr/>
        </p:nvSpPr>
        <p:spPr>
          <a:xfrm>
            <a:off x="1390185" y="1429164"/>
            <a:ext cx="2720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TH1: 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Xét</a:t>
            </a:r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[-1 ; 1]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D81512-0AF0-4038-AD57-95ED2C63B2C6}"/>
                  </a:ext>
                </a:extLst>
              </p:cNvPr>
              <p:cNvSpPr txBox="1"/>
              <p:nvPr/>
            </p:nvSpPr>
            <p:spPr>
              <a:xfrm>
                <a:off x="2222809" y="3440687"/>
                <a:ext cx="4415884" cy="1322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ai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tốt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phép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nội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suy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457200" marR="0" indent="4572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||f –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||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||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8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n+1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||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sz="18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D81512-0AF0-4038-AD57-95ED2C63B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809" y="3440687"/>
                <a:ext cx="4415884" cy="1322350"/>
              </a:xfrm>
              <a:prstGeom prst="rect">
                <a:avLst/>
              </a:prstGeom>
              <a:blipFill>
                <a:blip r:embed="rId2"/>
                <a:stretch>
                  <a:fillRect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Laptop with phone and calculator">
            <a:extLst>
              <a:ext uri="{FF2B5EF4-FFF2-40B4-BE49-F238E27FC236}">
                <a16:creationId xmlns:a16="http://schemas.microsoft.com/office/drawing/2014/main" id="{809A21DE-D1EF-4294-A8F2-69AC9F7DE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4410" y="3555301"/>
            <a:ext cx="1263805" cy="12638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F368FD-9AA2-4782-B749-3A39488D1A68}"/>
              </a:ext>
            </a:extLst>
          </p:cNvPr>
          <p:cNvSpPr txBox="1"/>
          <p:nvPr/>
        </p:nvSpPr>
        <p:spPr>
          <a:xfrm>
            <a:off x="1312126" y="411979"/>
            <a:ext cx="37096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 THỨC CHEBYSHEV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FA47E-4399-41CE-BF47-3A2A937C227C}"/>
              </a:ext>
            </a:extLst>
          </p:cNvPr>
          <p:cNvSpPr txBox="1"/>
          <p:nvPr/>
        </p:nvSpPr>
        <p:spPr>
          <a:xfrm>
            <a:off x="1367883" y="889033"/>
            <a:ext cx="1940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luận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4B76C7-7407-4C5B-A53E-6571006F610F}"/>
                  </a:ext>
                </a:extLst>
              </p:cNvPr>
              <p:cNvSpPr txBox="1"/>
              <p:nvPr/>
            </p:nvSpPr>
            <p:spPr>
              <a:xfrm>
                <a:off x="1650379" y="2088913"/>
                <a:ext cx="6021660" cy="457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Khi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undOvr"/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e>
                    </m:nary>
                    <m:sSub>
                      <m:sSub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chênh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lệch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nhỏ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nhất</a:t>
                </a:r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4B76C7-7407-4C5B-A53E-6571006F6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379" y="2088913"/>
                <a:ext cx="6021660" cy="457882"/>
              </a:xfrm>
              <a:prstGeom prst="rect">
                <a:avLst/>
              </a:prstGeom>
              <a:blipFill>
                <a:blip r:embed="rId5"/>
                <a:stretch>
                  <a:fillRect l="-607" t="-65333" b="-1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80B31A-F07A-4058-8619-0D6393FD3DA6}"/>
                  </a:ext>
                </a:extLst>
              </p:cNvPr>
              <p:cNvSpPr txBox="1"/>
              <p:nvPr/>
            </p:nvSpPr>
            <p:spPr>
              <a:xfrm>
                <a:off x="1650379" y="2746621"/>
                <a:ext cx="6601522" cy="450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Với 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= cos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</a:rPr>
                  <a:t>là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</a:rPr>
                  <a:t>các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</a:rPr>
                  <a:t>mốc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</a:rPr>
                  <a:t>nội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</a:rPr>
                  <a:t>suy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</a:rPr>
                  <a:t>tối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</a:rPr>
                  <a:t>ưu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</a:rPr>
                  <a:t>được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</a:rPr>
                  <a:t>chọn</a:t>
                </a:r>
                <a:r>
                  <a:rPr lang="en-US" sz="1600" dirty="0">
                    <a:solidFill>
                      <a:schemeClr val="accent2"/>
                    </a:solidFill>
                  </a:rPr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80B31A-F07A-4058-8619-0D6393FD3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379" y="2746621"/>
                <a:ext cx="6601522" cy="450508"/>
              </a:xfrm>
              <a:prstGeom prst="rect">
                <a:avLst/>
              </a:prstGeom>
              <a:blipFill>
                <a:blip r:embed="rId6"/>
                <a:stretch>
                  <a:fillRect l="-554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oogle Shape;378;p40">
            <a:extLst>
              <a:ext uri="{FF2B5EF4-FFF2-40B4-BE49-F238E27FC236}">
                <a16:creationId xmlns:a16="http://schemas.microsoft.com/office/drawing/2014/main" id="{C1808640-A510-4793-9FA4-915CB9E41F43}"/>
              </a:ext>
            </a:extLst>
          </p:cNvPr>
          <p:cNvPicPr preferRelativeResize="0"/>
          <p:nvPr/>
        </p:nvPicPr>
        <p:blipFill>
          <a:blip r:embed="rId7">
            <a:alphaModFix amt="78000"/>
          </a:blip>
          <a:stretch>
            <a:fillRect/>
          </a:stretch>
        </p:blipFill>
        <p:spPr>
          <a:xfrm>
            <a:off x="1312126" y="3454249"/>
            <a:ext cx="854928" cy="400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222707-3811-4D40-B40F-7AE38D232C4C}"/>
              </a:ext>
            </a:extLst>
          </p:cNvPr>
          <p:cNvSpPr txBox="1"/>
          <p:nvPr/>
        </p:nvSpPr>
        <p:spPr>
          <a:xfrm>
            <a:off x="1304692" y="365502"/>
            <a:ext cx="2148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TH2: 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Xét</a:t>
            </a:r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[</a:t>
            </a:r>
            <a:r>
              <a:rPr lang="en-US" sz="20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a,b</a:t>
            </a:r>
            <a:r>
              <a:rPr lang="en-US" sz="2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65C03A-2229-4B22-853D-5334BC0FEFE8}"/>
                  </a:ext>
                </a:extLst>
              </p:cNvPr>
              <p:cNvSpPr txBox="1"/>
              <p:nvPr/>
            </p:nvSpPr>
            <p:spPr>
              <a:xfrm>
                <a:off x="2243254" y="917372"/>
                <a:ext cx="4802458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B1: 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− </m:t>
                        </m:r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đưa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đoạn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[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a,b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]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về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đoạn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</a:rPr>
                  <a:t> [-1,1]</a:t>
                </a:r>
                <a:endParaRPr lang="en-US" sz="18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65C03A-2229-4B22-853D-5334BC0FE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254" y="917372"/>
                <a:ext cx="4802458" cy="491288"/>
              </a:xfrm>
              <a:prstGeom prst="rect">
                <a:avLst/>
              </a:prstGeom>
              <a:blipFill>
                <a:blip r:embed="rId2"/>
                <a:stretch>
                  <a:fillRect l="-114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4711ED-3317-48D0-85F3-C680B1FEB9AA}"/>
                  </a:ext>
                </a:extLst>
              </p:cNvPr>
              <p:cNvSpPr txBox="1"/>
              <p:nvPr/>
            </p:nvSpPr>
            <p:spPr>
              <a:xfrm>
                <a:off x="2243254" y="1604386"/>
                <a:ext cx="5534722" cy="159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B2: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mốc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nội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suy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tối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ưu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nghiệm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Chebysev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600" baseline="-250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[(b – a) cos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2(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</m:den>
                    </m:f>
                    <m:r>
                      <a:rPr lang="en-US" sz="16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(b + a)]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0,</m:t>
                        </m:r>
                        <m:r>
                          <a:rPr lang="en-US" sz="16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600" dirty="0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4711ED-3317-48D0-85F3-C680B1FEB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254" y="1604386"/>
                <a:ext cx="5534722" cy="1590564"/>
              </a:xfrm>
              <a:prstGeom prst="rect">
                <a:avLst/>
              </a:prstGeom>
              <a:blipFill>
                <a:blip r:embed="rId3"/>
                <a:stretch>
                  <a:fillRect l="-661" t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4536F-F1A5-47C6-84AA-A529F19F8A7D}"/>
                  </a:ext>
                </a:extLst>
              </p:cNvPr>
              <p:cNvSpPr txBox="1"/>
              <p:nvPr/>
            </p:nvSpPr>
            <p:spPr>
              <a:xfrm>
                <a:off x="2570356" y="2824975"/>
                <a:ext cx="5478966" cy="983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Sai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tốt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phép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nội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suy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trường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hợp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này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en-US" sz="1800" dirty="0">
                  <a:solidFill>
                    <a:schemeClr val="accent2"/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||f –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sz="1800" baseline="-25000" dirty="0" err="1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||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800" dirty="0">
                    <a:solidFill>
                      <a:schemeClr val="accent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+1 </m:t>
                            </m:r>
                          </m:sub>
                        </m:sSub>
                        <m:sSup>
                          <m:sSup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− 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  <m:d>
                          <m:dPr>
                            <m:ctrlP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800" i="1">
                                <a:solidFill>
                                  <a:schemeClr val="accent2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accent2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4536F-F1A5-47C6-84AA-A529F19F8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0356" y="2824975"/>
                <a:ext cx="5478966" cy="983283"/>
              </a:xfrm>
              <a:prstGeom prst="rect">
                <a:avLst/>
              </a:prstGeom>
              <a:blipFill>
                <a:blip r:embed="rId4"/>
                <a:stretch>
                  <a:fillRect l="-1002" t="-3086" r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oogle Shape;378;p40">
            <a:extLst>
              <a:ext uri="{FF2B5EF4-FFF2-40B4-BE49-F238E27FC236}">
                <a16:creationId xmlns:a16="http://schemas.microsoft.com/office/drawing/2014/main" id="{2165684D-26B0-437C-8478-AD0B07137368}"/>
              </a:ext>
            </a:extLst>
          </p:cNvPr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>
            <a:off x="1444082" y="2916507"/>
            <a:ext cx="854928" cy="4001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95;p31">
            <a:extLst>
              <a:ext uri="{FF2B5EF4-FFF2-40B4-BE49-F238E27FC236}">
                <a16:creationId xmlns:a16="http://schemas.microsoft.com/office/drawing/2014/main" id="{B7A77B69-A3C9-413C-96A4-948CA628F56A}"/>
              </a:ext>
            </a:extLst>
          </p:cNvPr>
          <p:cNvSpPr/>
          <p:nvPr/>
        </p:nvSpPr>
        <p:spPr>
          <a:xfrm>
            <a:off x="7669312" y="4034239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96;p31">
            <a:extLst>
              <a:ext uri="{FF2B5EF4-FFF2-40B4-BE49-F238E27FC236}">
                <a16:creationId xmlns:a16="http://schemas.microsoft.com/office/drawing/2014/main" id="{488237A4-576E-45C4-B2BE-BCEBCF63FDD6}"/>
              </a:ext>
            </a:extLst>
          </p:cNvPr>
          <p:cNvSpPr/>
          <p:nvPr/>
        </p:nvSpPr>
        <p:spPr>
          <a:xfrm>
            <a:off x="7155487" y="3867964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raphic 14" descr="An open book">
            <a:extLst>
              <a:ext uri="{FF2B5EF4-FFF2-40B4-BE49-F238E27FC236}">
                <a16:creationId xmlns:a16="http://schemas.microsoft.com/office/drawing/2014/main" id="{9F93BABD-966B-4574-8F35-9DB4C0F11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50730" y="3808258"/>
            <a:ext cx="1044498" cy="10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0;p32">
            <a:extLst>
              <a:ext uri="{FF2B5EF4-FFF2-40B4-BE49-F238E27FC236}">
                <a16:creationId xmlns:a16="http://schemas.microsoft.com/office/drawing/2014/main" id="{A644EB42-44E4-46D5-A708-3D3FB63B612D}"/>
              </a:ext>
            </a:extLst>
          </p:cNvPr>
          <p:cNvSpPr txBox="1">
            <a:spLocks/>
          </p:cNvSpPr>
          <p:nvPr/>
        </p:nvSpPr>
        <p:spPr>
          <a:xfrm>
            <a:off x="3778200" y="1403800"/>
            <a:ext cx="15876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ncert One"/>
              <a:buNone/>
              <a:defRPr sz="4800" b="0" i="0" u="none" strike="noStrike" cap="none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6" name="Google Shape;211;p32">
            <a:extLst>
              <a:ext uri="{FF2B5EF4-FFF2-40B4-BE49-F238E27FC236}">
                <a16:creationId xmlns:a16="http://schemas.microsoft.com/office/drawing/2014/main" id="{54C42132-2D23-4209-B2F0-44DCB11B6FEC}"/>
              </a:ext>
            </a:extLst>
          </p:cNvPr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rot="1344117">
            <a:off x="3875963" y="1324476"/>
            <a:ext cx="1496149" cy="116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2;p32">
            <a:extLst>
              <a:ext uri="{FF2B5EF4-FFF2-40B4-BE49-F238E27FC236}">
                <a16:creationId xmlns:a16="http://schemas.microsoft.com/office/drawing/2014/main" id="{54894451-B9AF-4EED-882F-FD6AD7B512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3;p32">
            <a:extLst>
              <a:ext uri="{FF2B5EF4-FFF2-40B4-BE49-F238E27FC236}">
                <a16:creationId xmlns:a16="http://schemas.microsoft.com/office/drawing/2014/main" id="{B6719036-E1F0-449A-B7C5-DBAB655476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14;p32">
            <a:extLst>
              <a:ext uri="{FF2B5EF4-FFF2-40B4-BE49-F238E27FC236}">
                <a16:creationId xmlns:a16="http://schemas.microsoft.com/office/drawing/2014/main" id="{E9B0780A-D699-4C6F-8762-775DB3744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1543" y="2433076"/>
            <a:ext cx="5384990" cy="805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err="1"/>
              <a:t>Sơ</a:t>
            </a:r>
            <a:r>
              <a:rPr lang="en-US" sz="3500" dirty="0"/>
              <a:t> </a:t>
            </a:r>
            <a:r>
              <a:rPr lang="en-US" sz="3500" dirty="0" err="1"/>
              <a:t>đồ</a:t>
            </a:r>
            <a:r>
              <a:rPr lang="en-US" sz="3500" dirty="0"/>
              <a:t> </a:t>
            </a:r>
            <a:r>
              <a:rPr lang="en-US" sz="3500" dirty="0" err="1"/>
              <a:t>Hoocne</a:t>
            </a:r>
            <a:endParaRPr sz="3500" dirty="0"/>
          </a:p>
        </p:txBody>
      </p:sp>
      <p:pic>
        <p:nvPicPr>
          <p:cNvPr id="10" name="Graphic 9" descr="A cozy cabin in the woods covered in snow">
            <a:extLst>
              <a:ext uri="{FF2B5EF4-FFF2-40B4-BE49-F238E27FC236}">
                <a16:creationId xmlns:a16="http://schemas.microsoft.com/office/drawing/2014/main" id="{4FBFE780-8D54-4734-A427-C2FE33D0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6493" y="3081159"/>
            <a:ext cx="1507520" cy="1507520"/>
          </a:xfrm>
          <a:prstGeom prst="rect">
            <a:avLst/>
          </a:prstGeom>
        </p:spPr>
      </p:pic>
      <p:pic>
        <p:nvPicPr>
          <p:cNvPr id="13" name="Graphic 12" descr="Cupcake with fruit and sprinkles">
            <a:extLst>
              <a:ext uri="{FF2B5EF4-FFF2-40B4-BE49-F238E27FC236}">
                <a16:creationId xmlns:a16="http://schemas.microsoft.com/office/drawing/2014/main" id="{A5A2DAB2-F8D7-40B5-BBDE-F4DD4024E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9987" y="3238781"/>
            <a:ext cx="1337217" cy="13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9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7C182E-EAE3-492E-BF37-51E5DD8B5342}"/>
              </a:ext>
            </a:extLst>
          </p:cNvPr>
          <p:cNvSpPr txBox="1"/>
          <p:nvPr/>
        </p:nvSpPr>
        <p:spPr>
          <a:xfrm>
            <a:off x="1397620" y="327103"/>
            <a:ext cx="32264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Hoocne</a:t>
            </a:r>
            <a:endParaRPr lang="en-US" sz="25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8F10C-81A7-486F-9504-0F8C165E8646}"/>
              </a:ext>
            </a:extLst>
          </p:cNvPr>
          <p:cNvSpPr txBox="1"/>
          <p:nvPr/>
        </p:nvSpPr>
        <p:spPr>
          <a:xfrm>
            <a:off x="1397620" y="2037623"/>
            <a:ext cx="1479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96A7C8-3BEF-4551-9E70-5C04AA767BA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7015" y="1011711"/>
            <a:ext cx="981307" cy="12259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42CF99-A493-41FE-8765-4969AE94830F}"/>
              </a:ext>
            </a:extLst>
          </p:cNvPr>
          <p:cNvSpPr txBox="1"/>
          <p:nvPr/>
        </p:nvSpPr>
        <p:spPr>
          <a:xfrm>
            <a:off x="3858322" y="2037623"/>
            <a:ext cx="414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EAD0CDA-6A64-4EB1-A136-42542EA1549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7015" y="1539861"/>
            <a:ext cx="981307" cy="697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A78180-57CB-430C-82C7-9E0B4CA13A04}"/>
              </a:ext>
            </a:extLst>
          </p:cNvPr>
          <p:cNvSpPr txBox="1"/>
          <p:nvPr/>
        </p:nvSpPr>
        <p:spPr>
          <a:xfrm>
            <a:off x="3367668" y="1411489"/>
            <a:ext cx="5501266" cy="34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thương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chia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50AC1F-011D-48DB-986F-1F71FF08A2B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877015" y="2237678"/>
            <a:ext cx="9813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5FB829-3C74-4CC7-9F3A-68BE23BA4AD5}"/>
              </a:ext>
            </a:extLst>
          </p:cNvPr>
          <p:cNvSpPr txBox="1"/>
          <p:nvPr/>
        </p:nvSpPr>
        <p:spPr>
          <a:xfrm>
            <a:off x="3858322" y="826713"/>
            <a:ext cx="3746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tổ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chập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k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tử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6E8D15-1294-4983-8C30-3E8FC308CA2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877015" y="2237678"/>
            <a:ext cx="981307" cy="6681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A0C177-ECAE-44DD-832E-B9B41C1C65C2}"/>
              </a:ext>
            </a:extLst>
          </p:cNvPr>
          <p:cNvSpPr txBox="1"/>
          <p:nvPr/>
        </p:nvSpPr>
        <p:spPr>
          <a:xfrm>
            <a:off x="3427142" y="2695492"/>
            <a:ext cx="5122127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DC983A-B902-448D-B31A-DCB2AE611CD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877015" y="2237678"/>
            <a:ext cx="981307" cy="14335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F440A8-A7B0-45FB-B0D8-6572D65FBBAF}"/>
              </a:ext>
            </a:extLst>
          </p:cNvPr>
          <p:cNvSpPr txBox="1"/>
          <p:nvPr/>
        </p:nvSpPr>
        <p:spPr>
          <a:xfrm>
            <a:off x="3486616" y="3525651"/>
            <a:ext cx="4230030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tử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127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20" grpId="0"/>
      <p:bldP spid="30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ue shirt&#10;&#10;Description automatically generated with low confidence">
            <a:extLst>
              <a:ext uri="{FF2B5EF4-FFF2-40B4-BE49-F238E27FC236}">
                <a16:creationId xmlns:a16="http://schemas.microsoft.com/office/drawing/2014/main" id="{24595B79-4D92-4531-9434-024E7B87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90" y="1137423"/>
            <a:ext cx="3166018" cy="3166018"/>
          </a:xfrm>
          <a:prstGeom prst="rect">
            <a:avLst/>
          </a:prstGeom>
        </p:spPr>
      </p:pic>
      <p:pic>
        <p:nvPicPr>
          <p:cNvPr id="10" name="Picture 9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464A827A-057C-41E8-BBB5-57E8B0E68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92" y="1137423"/>
            <a:ext cx="3166018" cy="31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464CAB-99E5-4826-A714-E645A9914BCB}"/>
              </a:ext>
            </a:extLst>
          </p:cNvPr>
          <p:cNvSpPr txBox="1"/>
          <p:nvPr/>
        </p:nvSpPr>
        <p:spPr>
          <a:xfrm>
            <a:off x="1397620" y="327103"/>
            <a:ext cx="32264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sz="25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Hoocne</a:t>
            </a:r>
            <a:endParaRPr lang="en-US" sz="2500" b="1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AD307-74C5-4537-9D88-847B9152BA34}"/>
              </a:ext>
            </a:extLst>
          </p:cNvPr>
          <p:cNvSpPr txBox="1"/>
          <p:nvPr/>
        </p:nvSpPr>
        <p:spPr>
          <a:xfrm>
            <a:off x="1516566" y="804157"/>
            <a:ext cx="1702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Tổng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89C81-EC17-429F-B429-053A699A3D4F}"/>
              </a:ext>
            </a:extLst>
          </p:cNvPr>
          <p:cNvSpPr txBox="1"/>
          <p:nvPr/>
        </p:nvSpPr>
        <p:spPr>
          <a:xfrm>
            <a:off x="3081540" y="920501"/>
            <a:ext cx="4586868" cy="34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(x)  =  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  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+  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  +  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6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+  …  + 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600" baseline="30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7098AC3-81A7-4A28-BB89-ADA8C2B1DD65}"/>
              </a:ext>
            </a:extLst>
          </p:cNvPr>
          <p:cNvSpPr/>
          <p:nvPr/>
        </p:nvSpPr>
        <p:spPr>
          <a:xfrm rot="5400000">
            <a:off x="4854032" y="565202"/>
            <a:ext cx="461848" cy="2557347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1885D-F5FE-44F9-83C4-721F70F35587}"/>
                  </a:ext>
                </a:extLst>
              </p:cNvPr>
              <p:cNvSpPr txBox="1"/>
              <p:nvPr/>
            </p:nvSpPr>
            <p:spPr>
              <a:xfrm>
                <a:off x="3677413" y="2226154"/>
                <a:ext cx="1253915" cy="805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accent2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21885D-F5FE-44F9-83C4-721F70F35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413" y="2226154"/>
                <a:ext cx="1253915" cy="8059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8AEA27D-8781-4599-BCC5-7DC3B4C873AD}"/>
              </a:ext>
            </a:extLst>
          </p:cNvPr>
          <p:cNvSpPr txBox="1"/>
          <p:nvPr/>
        </p:nvSpPr>
        <p:spPr>
          <a:xfrm>
            <a:off x="4430750" y="3202248"/>
            <a:ext cx="1330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cộng</a:t>
            </a:r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EA1F299D-739D-4806-8C39-E52F22FAAB35}"/>
              </a:ext>
            </a:extLst>
          </p:cNvPr>
          <p:cNvSpPr/>
          <p:nvPr/>
        </p:nvSpPr>
        <p:spPr>
          <a:xfrm>
            <a:off x="4839630" y="2659727"/>
            <a:ext cx="512955" cy="456671"/>
          </a:xfrm>
          <a:prstGeom prst="mathPlus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oogle Shape;228;p33">
            <a:extLst>
              <a:ext uri="{FF2B5EF4-FFF2-40B4-BE49-F238E27FC236}">
                <a16:creationId xmlns:a16="http://schemas.microsoft.com/office/drawing/2014/main" id="{F4308CE5-DA43-4D18-9ED8-562FC94945CD}"/>
              </a:ext>
            </a:extLst>
          </p:cNvPr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12844070" flipH="1">
            <a:off x="6748729" y="2607935"/>
            <a:ext cx="1160763" cy="52192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713536-765E-47EA-9284-40992AF8A6F3}"/>
              </a:ext>
            </a:extLst>
          </p:cNvPr>
          <p:cNvSpPr txBox="1"/>
          <p:nvPr/>
        </p:nvSpPr>
        <p:spPr>
          <a:xfrm>
            <a:off x="7063667" y="3504701"/>
            <a:ext cx="148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KHÁ LỚN</a:t>
            </a:r>
          </a:p>
        </p:txBody>
      </p:sp>
      <p:pic>
        <p:nvPicPr>
          <p:cNvPr id="14" name="Picture 13" descr="Businessman fingers on forehead">
            <a:extLst>
              <a:ext uri="{FF2B5EF4-FFF2-40B4-BE49-F238E27FC236}">
                <a16:creationId xmlns:a16="http://schemas.microsoft.com/office/drawing/2014/main" id="{2F1C653D-AF04-4E89-91A7-6B88C9BBC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768" y="2842782"/>
            <a:ext cx="695514" cy="1885070"/>
          </a:xfrm>
          <a:prstGeom prst="rect">
            <a:avLst/>
          </a:prstGeom>
        </p:spPr>
      </p:pic>
      <p:pic>
        <p:nvPicPr>
          <p:cNvPr id="11" name="Picture 10" descr="Businessman raising sign above head">
            <a:extLst>
              <a:ext uri="{FF2B5EF4-FFF2-40B4-BE49-F238E27FC236}">
                <a16:creationId xmlns:a16="http://schemas.microsoft.com/office/drawing/2014/main" id="{CF8FB15C-DF67-4364-A72A-208EE992C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506" y="2311898"/>
            <a:ext cx="1076187" cy="2457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9974A9-8CA2-41F5-B7BF-7E61776C523F}"/>
              </a:ext>
            </a:extLst>
          </p:cNvPr>
          <p:cNvSpPr txBox="1"/>
          <p:nvPr/>
        </p:nvSpPr>
        <p:spPr>
          <a:xfrm>
            <a:off x="1713657" y="2378274"/>
            <a:ext cx="1367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Hoocne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94038B-4683-4356-B110-9A4B69CF4234}"/>
              </a:ext>
            </a:extLst>
          </p:cNvPr>
          <p:cNvSpPr txBox="1"/>
          <p:nvPr/>
        </p:nvSpPr>
        <p:spPr>
          <a:xfrm>
            <a:off x="4671409" y="2339096"/>
            <a:ext cx="1598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phép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nhân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952445-25F9-4CA6-8A6D-00C889A34458}"/>
              </a:ext>
            </a:extLst>
          </p:cNvPr>
          <p:cNvSpPr txBox="1"/>
          <p:nvPr/>
        </p:nvSpPr>
        <p:spPr>
          <a:xfrm>
            <a:off x="4430750" y="2357591"/>
            <a:ext cx="416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1A3A3E-809B-4E20-8F7C-4A104E2D4ADE}"/>
              </a:ext>
            </a:extLst>
          </p:cNvPr>
          <p:cNvSpPr txBox="1"/>
          <p:nvPr/>
        </p:nvSpPr>
        <p:spPr>
          <a:xfrm>
            <a:off x="7122526" y="3443146"/>
            <a:ext cx="1366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Tối</a:t>
            </a:r>
            <a:r>
              <a:rPr lang="en-US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ưu</a:t>
            </a:r>
            <a:endParaRPr lang="en-US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Picture 24" descr="Businessman thumbs up">
            <a:extLst>
              <a:ext uri="{FF2B5EF4-FFF2-40B4-BE49-F238E27FC236}">
                <a16:creationId xmlns:a16="http://schemas.microsoft.com/office/drawing/2014/main" id="{16017E93-1237-480F-8D24-47717ADC0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153" y="2822929"/>
            <a:ext cx="702649" cy="18850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EE67F-4A5E-4CB9-9F28-AFE5EA47659F}"/>
              </a:ext>
            </a:extLst>
          </p:cNvPr>
          <p:cNvSpPr txBox="1"/>
          <p:nvPr/>
        </p:nvSpPr>
        <p:spPr>
          <a:xfrm>
            <a:off x="3553800" y="1214565"/>
            <a:ext cx="48554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= 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x(a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x(a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x(a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3 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+ … + x(a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n-1 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+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6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))))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5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8" grpId="1"/>
      <p:bldP spid="9" grpId="0"/>
      <p:bldP spid="10" grpId="0" animBg="1"/>
      <p:bldP spid="13" grpId="0"/>
      <p:bldP spid="13" grpId="1"/>
      <p:bldP spid="16" grpId="0"/>
      <p:bldP spid="15" grpId="0"/>
      <p:bldP spid="17" grpId="0"/>
      <p:bldP spid="18" grpId="0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1BDCEC3-3BE6-429B-81A4-F3E1FE811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355623"/>
                  </p:ext>
                </p:extLst>
              </p:nvPr>
            </p:nvGraphicFramePr>
            <p:xfrm>
              <a:off x="1326066" y="2352136"/>
              <a:ext cx="7261860" cy="889000"/>
            </p:xfrm>
            <a:graphic>
              <a:graphicData uri="http://schemas.openxmlformats.org/drawingml/2006/table">
                <a:tbl>
                  <a:tblPr firstRow="1" bandRow="1">
                    <a:tableStyleId>{8214105A-B8B0-4102-97F8-07BAD4AD95D6}</a:tableStyleId>
                  </a:tblPr>
                  <a:tblGrid>
                    <a:gridCol w="891540">
                      <a:extLst>
                        <a:ext uri="{9D8B030D-6E8A-4147-A177-3AD203B41FA5}">
                          <a16:colId xmlns:a16="http://schemas.microsoft.com/office/drawing/2014/main" val="2064181882"/>
                        </a:ext>
                      </a:extLst>
                    </a:gridCol>
                    <a:gridCol w="1120140">
                      <a:extLst>
                        <a:ext uri="{9D8B030D-6E8A-4147-A177-3AD203B41FA5}">
                          <a16:colId xmlns:a16="http://schemas.microsoft.com/office/drawing/2014/main" val="2496178612"/>
                        </a:ext>
                      </a:extLst>
                    </a:gridCol>
                    <a:gridCol w="1516380">
                      <a:extLst>
                        <a:ext uri="{9D8B030D-6E8A-4147-A177-3AD203B41FA5}">
                          <a16:colId xmlns:a16="http://schemas.microsoft.com/office/drawing/2014/main" val="462504729"/>
                        </a:ext>
                      </a:extLst>
                    </a:gridCol>
                    <a:gridCol w="575491">
                      <a:extLst>
                        <a:ext uri="{9D8B030D-6E8A-4147-A177-3AD203B41FA5}">
                          <a16:colId xmlns:a16="http://schemas.microsoft.com/office/drawing/2014/main" val="2439225148"/>
                        </a:ext>
                      </a:extLst>
                    </a:gridCol>
                    <a:gridCol w="1792959">
                      <a:extLst>
                        <a:ext uri="{9D8B030D-6E8A-4147-A177-3AD203B41FA5}">
                          <a16:colId xmlns:a16="http://schemas.microsoft.com/office/drawing/2014/main" val="2496153923"/>
                        </a:ext>
                      </a:extLst>
                    </a:gridCol>
                    <a:gridCol w="1365350">
                      <a:extLst>
                        <a:ext uri="{9D8B030D-6E8A-4147-A177-3AD203B41FA5}">
                          <a16:colId xmlns:a16="http://schemas.microsoft.com/office/drawing/2014/main" val="311887198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400" b="0" i="0" u="none" strike="noStrike" cap="none" dirty="0">
                            <a:solidFill>
                              <a:schemeClr val="accent2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39585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u="none" strike="noStrike" cap="none" smtClean="0">
                                    <a:solidFill>
                                      <a:schemeClr val="accent2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accent2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 </a:t>
                          </a:r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0" i="0" u="none" strike="noStrike" cap="none" dirty="0">
                              <a:solidFill>
                                <a:schemeClr val="accent2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 </a:t>
                          </a:r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18919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E1BDCEC3-3BE6-429B-81A4-F3E1FE811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355623"/>
                  </p:ext>
                </p:extLst>
              </p:nvPr>
            </p:nvGraphicFramePr>
            <p:xfrm>
              <a:off x="1326066" y="2352136"/>
              <a:ext cx="7261860" cy="889000"/>
            </p:xfrm>
            <a:graphic>
              <a:graphicData uri="http://schemas.openxmlformats.org/drawingml/2006/table">
                <a:tbl>
                  <a:tblPr firstRow="1" bandRow="1">
                    <a:tableStyleId>{8214105A-B8B0-4102-97F8-07BAD4AD95D6}</a:tableStyleId>
                  </a:tblPr>
                  <a:tblGrid>
                    <a:gridCol w="891540">
                      <a:extLst>
                        <a:ext uri="{9D8B030D-6E8A-4147-A177-3AD203B41FA5}">
                          <a16:colId xmlns:a16="http://schemas.microsoft.com/office/drawing/2014/main" val="2064181882"/>
                        </a:ext>
                      </a:extLst>
                    </a:gridCol>
                    <a:gridCol w="1120140">
                      <a:extLst>
                        <a:ext uri="{9D8B030D-6E8A-4147-A177-3AD203B41FA5}">
                          <a16:colId xmlns:a16="http://schemas.microsoft.com/office/drawing/2014/main" val="2496178612"/>
                        </a:ext>
                      </a:extLst>
                    </a:gridCol>
                    <a:gridCol w="1516380">
                      <a:extLst>
                        <a:ext uri="{9D8B030D-6E8A-4147-A177-3AD203B41FA5}">
                          <a16:colId xmlns:a16="http://schemas.microsoft.com/office/drawing/2014/main" val="462504729"/>
                        </a:ext>
                      </a:extLst>
                    </a:gridCol>
                    <a:gridCol w="575491">
                      <a:extLst>
                        <a:ext uri="{9D8B030D-6E8A-4147-A177-3AD203B41FA5}">
                          <a16:colId xmlns:a16="http://schemas.microsoft.com/office/drawing/2014/main" val="2439225148"/>
                        </a:ext>
                      </a:extLst>
                    </a:gridCol>
                    <a:gridCol w="1792959">
                      <a:extLst>
                        <a:ext uri="{9D8B030D-6E8A-4147-A177-3AD203B41FA5}">
                          <a16:colId xmlns:a16="http://schemas.microsoft.com/office/drawing/2014/main" val="2496153923"/>
                        </a:ext>
                      </a:extLst>
                    </a:gridCol>
                    <a:gridCol w="1365350">
                      <a:extLst>
                        <a:ext uri="{9D8B030D-6E8A-4147-A177-3AD203B41FA5}">
                          <a16:colId xmlns:a16="http://schemas.microsoft.com/office/drawing/2014/main" val="3118871988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400" b="0" i="0" u="none" strike="noStrike" cap="none" dirty="0">
                            <a:solidFill>
                              <a:schemeClr val="accent2"/>
                            </a:solidFill>
                            <a:effectLst/>
                            <a:latin typeface="Arial"/>
                            <a:ea typeface="Arial"/>
                            <a:cs typeface="Arial"/>
                            <a:sym typeface="Arial"/>
                          </a:endParaRPr>
                        </a:p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395853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5" t="-142623" r="-717808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u="none" strike="noStrike" cap="none" dirty="0">
                              <a:solidFill>
                                <a:schemeClr val="accent2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 </a:t>
                          </a:r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400" b="0" i="0" u="none" strike="noStrike" cap="none" dirty="0">
                              <a:solidFill>
                                <a:schemeClr val="accent2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 </a:t>
                          </a:r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accent2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18919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0A236C7-434D-4A11-A6BE-017DF069D55F}"/>
              </a:ext>
            </a:extLst>
          </p:cNvPr>
          <p:cNvSpPr txBox="1"/>
          <p:nvPr/>
        </p:nvSpPr>
        <p:spPr>
          <a:xfrm>
            <a:off x="1519773" y="3336159"/>
            <a:ext cx="4442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B1: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Sắp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xếp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giảm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dần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mũ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469268-0FFE-4138-8B9C-7B93AFCF8AE3}"/>
                  </a:ext>
                </a:extLst>
              </p:cNvPr>
              <p:cNvSpPr txBox="1"/>
              <p:nvPr/>
            </p:nvSpPr>
            <p:spPr>
              <a:xfrm>
                <a:off x="1326066" y="383857"/>
                <a:ext cx="6390578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Bài </a:t>
                </a:r>
                <a:r>
                  <a:rPr lang="en-US" sz="20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toán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: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Tìm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thương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và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phần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dư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trong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phép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chia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đa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   </a:t>
                </a:r>
              </a:p>
              <a:p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f(x)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cho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đơn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16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thức</a:t>
                </a:r>
                <a:r>
                  <a:rPr lang="en-US" sz="16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x -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</a:p>
              <a:p>
                <a:endParaRPr lang="en-US" sz="2000" dirty="0"/>
              </a:p>
              <a:p>
                <a:endParaRPr lang="en-US" sz="20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469268-0FFE-4138-8B9C-7B93AFCF8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066" y="383857"/>
                <a:ext cx="6390578" cy="1292662"/>
              </a:xfrm>
              <a:prstGeom prst="rect">
                <a:avLst/>
              </a:prstGeom>
              <a:blipFill>
                <a:blip r:embed="rId3"/>
                <a:stretch>
                  <a:fillRect l="-1050" t="-2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28A62E6-3577-473E-8345-3DAA3795C828}"/>
              </a:ext>
            </a:extLst>
          </p:cNvPr>
          <p:cNvSpPr txBox="1"/>
          <p:nvPr/>
        </p:nvSpPr>
        <p:spPr>
          <a:xfrm>
            <a:off x="2412194" y="1149841"/>
            <a:ext cx="5304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f(x) =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800" baseline="30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8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8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n-2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… 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+ a</a:t>
            </a:r>
            <a:r>
              <a:rPr lang="en-US" sz="1800" baseline="-25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 + 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38863E-1B92-4FB2-8496-277677B8CCE4}"/>
              </a:ext>
            </a:extLst>
          </p:cNvPr>
          <p:cNvSpPr txBox="1"/>
          <p:nvPr/>
        </p:nvSpPr>
        <p:spPr>
          <a:xfrm>
            <a:off x="1817926" y="1575655"/>
            <a:ext cx="61926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Khi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thương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g(x) = b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n-1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6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n-1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b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n-2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6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n-2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… + b</a:t>
            </a:r>
            <a:r>
              <a:rPr lang="en-US" sz="16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dư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lược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77D79-ECAA-4C2F-89F8-F579948E2456}"/>
              </a:ext>
            </a:extLst>
          </p:cNvPr>
          <p:cNvSpPr txBox="1"/>
          <p:nvPr/>
        </p:nvSpPr>
        <p:spPr>
          <a:xfrm>
            <a:off x="2584824" y="2354110"/>
            <a:ext cx="49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400" b="0" i="0" u="none" strike="noStrike" cap="none" baseline="-25000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n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19C546-3E29-4C98-B7B7-121F7DAF3F92}"/>
              </a:ext>
            </a:extLst>
          </p:cNvPr>
          <p:cNvSpPr txBox="1"/>
          <p:nvPr/>
        </p:nvSpPr>
        <p:spPr>
          <a:xfrm>
            <a:off x="1638673" y="2373153"/>
            <a:ext cx="148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EB1CB3-2458-4A4B-9688-54A0837EA724}"/>
              </a:ext>
            </a:extLst>
          </p:cNvPr>
          <p:cNvSpPr txBox="1"/>
          <p:nvPr/>
        </p:nvSpPr>
        <p:spPr>
          <a:xfrm>
            <a:off x="3879698" y="2362843"/>
            <a:ext cx="475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400" b="0" i="0" u="none" strike="noStrike" cap="none" baseline="-25000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n-1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29FDC-2431-4AD2-8614-1187B823CD39}"/>
              </a:ext>
            </a:extLst>
          </p:cNvPr>
          <p:cNvSpPr txBox="1"/>
          <p:nvPr/>
        </p:nvSpPr>
        <p:spPr>
          <a:xfrm>
            <a:off x="6133171" y="2362843"/>
            <a:ext cx="51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baseline="-25000" dirty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8675DD-5C1B-4EA5-BDC3-FE1138A65071}"/>
              </a:ext>
            </a:extLst>
          </p:cNvPr>
          <p:cNvSpPr txBox="1"/>
          <p:nvPr/>
        </p:nvSpPr>
        <p:spPr>
          <a:xfrm>
            <a:off x="7737273" y="2357706"/>
            <a:ext cx="546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baseline="-25000" dirty="0">
                <a:solidFill>
                  <a:schemeClr val="accent2"/>
                </a:solidFill>
              </a:rPr>
              <a:t>0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7E04D7-0EB5-4B64-9426-5EF55F16E2AC}"/>
              </a:ext>
            </a:extLst>
          </p:cNvPr>
          <p:cNvSpPr txBox="1"/>
          <p:nvPr/>
        </p:nvSpPr>
        <p:spPr>
          <a:xfrm>
            <a:off x="2588200" y="2357706"/>
            <a:ext cx="49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400" b="0" i="0" u="none" strike="noStrike" cap="none" baseline="-25000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n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pic>
        <p:nvPicPr>
          <p:cNvPr id="15" name="Google Shape;378;p40">
            <a:extLst>
              <a:ext uri="{FF2B5EF4-FFF2-40B4-BE49-F238E27FC236}">
                <a16:creationId xmlns:a16="http://schemas.microsoft.com/office/drawing/2014/main" id="{BEEC1515-EFD1-4E42-BE6F-9DB575C260CF}"/>
              </a:ext>
            </a:extLst>
          </p:cNvPr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1232024" y="1673722"/>
            <a:ext cx="628650" cy="3112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1B7B95-8D04-498F-B118-D3DAB8A6796A}"/>
              </a:ext>
            </a:extLst>
          </p:cNvPr>
          <p:cNvCxnSpPr>
            <a:cxnSpLocks/>
          </p:cNvCxnSpPr>
          <p:nvPr/>
        </p:nvCxnSpPr>
        <p:spPr>
          <a:xfrm>
            <a:off x="1915622" y="2957540"/>
            <a:ext cx="5808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D1354D-FC99-4EC9-B243-738A761A3720}"/>
              </a:ext>
            </a:extLst>
          </p:cNvPr>
          <p:cNvSpPr txBox="1"/>
          <p:nvPr/>
        </p:nvSpPr>
        <p:spPr>
          <a:xfrm>
            <a:off x="1918676" y="2632863"/>
            <a:ext cx="1057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nhân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9E9B5-F691-49FD-A084-B34525536398}"/>
              </a:ext>
            </a:extLst>
          </p:cNvPr>
          <p:cNvCxnSpPr>
            <a:cxnSpLocks/>
          </p:cNvCxnSpPr>
          <p:nvPr/>
        </p:nvCxnSpPr>
        <p:spPr>
          <a:xfrm flipV="1">
            <a:off x="2738246" y="2632863"/>
            <a:ext cx="1134699" cy="243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BE1214D-0F90-45E4-A9C9-7256BFE298CB}"/>
              </a:ext>
            </a:extLst>
          </p:cNvPr>
          <p:cNvSpPr txBox="1"/>
          <p:nvPr/>
        </p:nvSpPr>
        <p:spPr>
          <a:xfrm rot="20632784">
            <a:off x="3111880" y="2409641"/>
            <a:ext cx="591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</a:rPr>
              <a:t>cộng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634FA7-5EBA-41AA-8BCE-DCB88EF6E7A1}"/>
                  </a:ext>
                </a:extLst>
              </p:cNvPr>
              <p:cNvSpPr txBox="1"/>
              <p:nvPr/>
            </p:nvSpPr>
            <p:spPr>
              <a:xfrm>
                <a:off x="3829333" y="2803651"/>
                <a:ext cx="12117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 u="none" strike="noStrike" cap="none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b­</a:t>
                </a:r>
                <a:r>
                  <a:rPr lang="en-US" sz="1400" b="0" i="0" u="none" strike="noStrike" cap="none" baseline="-25000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lang="en-US" sz="1400" b="0" i="0" u="none" strike="noStrike" cap="none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u="none" strike="noStrike" cap="none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𝛼</m:t>
                    </m:r>
                  </m:oMath>
                </a14:m>
                <a:r>
                  <a:rPr lang="en-US" sz="1400" b="0" i="0" u="none" strike="noStrike" cap="none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+ a</a:t>
                </a:r>
                <a:r>
                  <a:rPr lang="en-US" sz="1400" b="0" i="0" u="none" strike="noStrike" cap="none" baseline="-25000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n-1</a:t>
                </a:r>
                <a:r>
                  <a:rPr lang="en-US" sz="1400" b="0" i="0" u="none" strike="noStrike" cap="none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1634FA7-5EBA-41AA-8BCE-DCB88EF6E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333" y="2803651"/>
                <a:ext cx="1211766" cy="307777"/>
              </a:xfrm>
              <a:prstGeom prst="rect">
                <a:avLst/>
              </a:prstGeom>
              <a:blipFill>
                <a:blip r:embed="rId5"/>
                <a:stretch>
                  <a:fillRect l="-1508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A04558-3AC6-4C74-A978-9A25BC7B5716}"/>
                  </a:ext>
                </a:extLst>
              </p:cNvPr>
              <p:cNvSpPr txBox="1"/>
              <p:nvPr/>
            </p:nvSpPr>
            <p:spPr>
              <a:xfrm>
                <a:off x="5751653" y="2832082"/>
                <a:ext cx="14395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i="0" u="none" strike="noStrike" cap="none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r>
                  <a:rPr lang="en-US" baseline="-25000" dirty="0">
                    <a:solidFill>
                      <a:schemeClr val="accent2"/>
                    </a:solidFill>
                  </a:rPr>
                  <a:t>0</a:t>
                </a:r>
                <a:r>
                  <a:rPr lang="en-US" sz="1400" b="0" i="0" u="none" strike="noStrike" cap="none" baseline="-25000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400" b="0" i="0" u="none" strike="noStrike" cap="none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= b</a:t>
                </a:r>
                <a:r>
                  <a:rPr lang="en-US" baseline="-25000" dirty="0">
                    <a:solidFill>
                      <a:schemeClr val="accent2"/>
                    </a:solidFill>
                  </a:rPr>
                  <a:t>1</a:t>
                </a:r>
                <a:r>
                  <a:rPr lang="en-US" sz="1400" b="0" i="1" u="none" strike="noStrike" cap="none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u="none" strike="noStrike" cap="none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Arial"/>
                        <a:cs typeface="Arial"/>
                        <a:sym typeface="Arial"/>
                      </a:rPr>
                      <m:t>𝛼</m:t>
                    </m:r>
                  </m:oMath>
                </a14:m>
                <a:r>
                  <a:rPr lang="en-US" sz="1400" b="0" i="0" u="none" strike="noStrike" cap="none" baseline="-25000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n-US" sz="1400" b="0" i="0" u="none" strike="noStrike" cap="none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+ a</a:t>
                </a:r>
                <a:r>
                  <a:rPr lang="en-US" baseline="-25000" dirty="0">
                    <a:solidFill>
                      <a:schemeClr val="accent2"/>
                    </a:solidFill>
                  </a:rPr>
                  <a:t>0</a:t>
                </a:r>
                <a:r>
                  <a:rPr lang="en-US" sz="1400" b="0" i="0" u="none" strike="noStrike" cap="none" baseline="-25000" dirty="0">
                    <a:solidFill>
                      <a:schemeClr val="accent2"/>
                    </a:solidFill>
                    <a:effectLst/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lang="en-US" dirty="0">
                  <a:solidFill>
                    <a:schemeClr val="accent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A04558-3AC6-4C74-A978-9A25BC7B5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653" y="2832082"/>
                <a:ext cx="1439584" cy="523220"/>
              </a:xfrm>
              <a:prstGeom prst="rect">
                <a:avLst/>
              </a:prstGeom>
              <a:blipFill>
                <a:blip r:embed="rId6"/>
                <a:stretch>
                  <a:fillRect l="-1271" t="-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EA0A9C6-D6A3-4B1E-B3FE-22F32FD0EDC4}"/>
              </a:ext>
            </a:extLst>
          </p:cNvPr>
          <p:cNvSpPr txBox="1"/>
          <p:nvPr/>
        </p:nvSpPr>
        <p:spPr>
          <a:xfrm>
            <a:off x="1514236" y="3741330"/>
            <a:ext cx="432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B2: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Tìm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hệ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đầu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tiên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thương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g(x)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BB7046-5243-402F-AB84-7CB80EC226F6}"/>
              </a:ext>
            </a:extLst>
          </p:cNvPr>
          <p:cNvSpPr txBox="1"/>
          <p:nvPr/>
        </p:nvSpPr>
        <p:spPr>
          <a:xfrm>
            <a:off x="1514236" y="4094162"/>
            <a:ext cx="569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B3: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Dùng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quy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tắc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ngang</a:t>
            </a:r>
            <a:r>
              <a:rPr lang="en-US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cộng</a:t>
            </a:r>
            <a:r>
              <a:rPr lang="en-US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1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chéo</a:t>
            </a:r>
            <a:r>
              <a:rPr lang="en-US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tìm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tiếp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theo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7CC2B5-1C79-4CA5-B466-0D517E77BE90}"/>
              </a:ext>
            </a:extLst>
          </p:cNvPr>
          <p:cNvSpPr txBox="1"/>
          <p:nvPr/>
        </p:nvSpPr>
        <p:spPr>
          <a:xfrm>
            <a:off x="1514236" y="4430061"/>
            <a:ext cx="3486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B4: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Làm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tương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tự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để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thu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kết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quả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9F6CCF-3D81-42C3-8D29-793EF26F67D3}"/>
              </a:ext>
            </a:extLst>
          </p:cNvPr>
          <p:cNvSpPr txBox="1"/>
          <p:nvPr/>
        </p:nvSpPr>
        <p:spPr>
          <a:xfrm>
            <a:off x="2465228" y="2827465"/>
            <a:ext cx="717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</a:t>
            </a:r>
            <a:r>
              <a:rPr lang="en-US" baseline="-25000" dirty="0">
                <a:solidFill>
                  <a:schemeClr val="accent2"/>
                </a:solidFill>
              </a:rPr>
              <a:t>n-1</a:t>
            </a:r>
            <a:r>
              <a:rPr lang="en-US" sz="1400" b="0" i="0" u="none" strike="noStrike" cap="none" baseline="-25000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=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B52B6A-016C-4D43-AA38-3197EF145677}"/>
              </a:ext>
            </a:extLst>
          </p:cNvPr>
          <p:cNvSpPr txBox="1"/>
          <p:nvPr/>
        </p:nvSpPr>
        <p:spPr>
          <a:xfrm>
            <a:off x="3343692" y="2816956"/>
            <a:ext cx="85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u="none" strike="noStrike" cap="none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baseline="-25000" dirty="0">
                <a:solidFill>
                  <a:schemeClr val="accent2"/>
                </a:solidFill>
              </a:rPr>
              <a:t>n-2</a:t>
            </a:r>
            <a:r>
              <a:rPr lang="en-US" sz="1400" b="0" i="0" u="none" strike="noStrike" cap="none" baseline="-25000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>
                <a:solidFill>
                  <a:schemeClr val="accent2"/>
                </a:solidFill>
                <a:effectLst/>
                <a:latin typeface="Arial"/>
                <a:ea typeface="Arial"/>
                <a:cs typeface="Arial"/>
                <a:sym typeface="Arial"/>
              </a:rPr>
              <a:t>=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CFE16B-A9B2-4D43-88C4-3587B23168F8}"/>
              </a:ext>
            </a:extLst>
          </p:cNvPr>
          <p:cNvSpPr txBox="1"/>
          <p:nvPr/>
        </p:nvSpPr>
        <p:spPr>
          <a:xfrm>
            <a:off x="4908014" y="2752126"/>
            <a:ext cx="43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. . .</a:t>
            </a:r>
          </a:p>
          <a:p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4B9985-D59D-4D61-B982-F892638C3217}"/>
              </a:ext>
            </a:extLst>
          </p:cNvPr>
          <p:cNvSpPr txBox="1"/>
          <p:nvPr/>
        </p:nvSpPr>
        <p:spPr>
          <a:xfrm>
            <a:off x="4908014" y="2340659"/>
            <a:ext cx="43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. .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47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7.40741E-7 L 0.03334 0.089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444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/>
      <p:bldP spid="4" grpId="0"/>
      <p:bldP spid="6" grpId="0"/>
      <p:bldP spid="9" grpId="0"/>
      <p:bldP spid="10" grpId="0"/>
      <p:bldP spid="12" grpId="0"/>
      <p:bldP spid="13" grpId="0"/>
      <p:bldP spid="14" grpId="0"/>
      <p:bldP spid="14" grpId="1"/>
      <p:bldP spid="19" grpId="0"/>
      <p:bldP spid="25" grpId="0"/>
      <p:bldP spid="33" grpId="0"/>
      <p:bldP spid="34" grpId="0"/>
      <p:bldP spid="36" grpId="0"/>
      <p:bldP spid="37" grpId="0"/>
      <p:bldP spid="38" grpId="0"/>
      <p:bldP spid="39" grpId="0"/>
      <p:bldP spid="41" grpId="0"/>
      <p:bldP spid="42" grpId="0"/>
      <p:bldP spid="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1055388E-28D9-4B28-B40A-A8C82E08B333}"/>
              </a:ext>
            </a:extLst>
          </p:cNvPr>
          <p:cNvSpPr/>
          <p:nvPr/>
        </p:nvSpPr>
        <p:spPr>
          <a:xfrm>
            <a:off x="1471960" y="617034"/>
            <a:ext cx="921835" cy="58729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C633B6-A025-4DE9-AF0B-DDD1F05C681B}"/>
                  </a:ext>
                </a:extLst>
              </p:cNvPr>
              <p:cNvSpPr txBox="1"/>
              <p:nvPr/>
            </p:nvSpPr>
            <p:spPr>
              <a:xfrm>
                <a:off x="2193074" y="617034"/>
                <a:ext cx="5397190" cy="1500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(x) = 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a</a:t>
                </a:r>
                <a:r>
                  <a:rPr lang="en-US" sz="2000" baseline="-25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baseline="300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+ a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n-1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n-1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+ a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n-2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</a:t>
                </a:r>
                <a:r>
                  <a:rPr lang="en-US" sz="2000" baseline="30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n-2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+…+ a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x + a</a:t>
                </a:r>
                <a:r>
                  <a:rPr lang="en-US" sz="2000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     </a:t>
                </a:r>
              </a:p>
              <a:p>
                <a:pPr marL="4572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      </a:t>
                </a:r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= (x -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sz="2000" b="0" i="0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(b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n-1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2000" baseline="30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n-1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+ b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n-2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x</a:t>
                </a:r>
                <a:r>
                  <a:rPr lang="en-US" sz="2000" baseline="30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n-2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+….+ b</a:t>
                </a:r>
                <a:r>
                  <a:rPr lang="en-US" sz="20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r>
                  <a:rPr lang="en-US" sz="2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  +   r</a:t>
                </a:r>
                <a:endParaRPr lang="en-US" sz="20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C633B6-A025-4DE9-AF0B-DDD1F05C6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74" y="617034"/>
                <a:ext cx="5397190" cy="1500924"/>
              </a:xfrm>
              <a:prstGeom prst="rect">
                <a:avLst/>
              </a:prstGeom>
              <a:blipFill>
                <a:blip r:embed="rId2"/>
                <a:stretch>
                  <a:fillRect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09C47D97-12BF-4940-B8DD-A681C2537534}"/>
              </a:ext>
            </a:extLst>
          </p:cNvPr>
          <p:cNvSpPr/>
          <p:nvPr/>
        </p:nvSpPr>
        <p:spPr>
          <a:xfrm rot="5400000">
            <a:off x="5439548" y="622226"/>
            <a:ext cx="142024" cy="2583365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F7C34-566A-41C6-B5C0-AE51D12B4FA8}"/>
              </a:ext>
            </a:extLst>
          </p:cNvPr>
          <p:cNvSpPr txBox="1"/>
          <p:nvPr/>
        </p:nvSpPr>
        <p:spPr>
          <a:xfrm>
            <a:off x="4676078" y="1999811"/>
            <a:ext cx="206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thương</a:t>
            </a:r>
            <a:endParaRPr lang="en-US" sz="1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5ACC14-1A26-4725-8135-5CF1134789E3}"/>
              </a:ext>
            </a:extLst>
          </p:cNvPr>
          <p:cNvSpPr/>
          <p:nvPr/>
        </p:nvSpPr>
        <p:spPr>
          <a:xfrm>
            <a:off x="7181385" y="1412488"/>
            <a:ext cx="408879" cy="33453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99B0B7-5718-478C-A1EB-23E78D98AA9C}"/>
              </a:ext>
            </a:extLst>
          </p:cNvPr>
          <p:cNvCxnSpPr>
            <a:stCxn id="10" idx="4"/>
          </p:cNvCxnSpPr>
          <p:nvPr/>
        </p:nvCxnSpPr>
        <p:spPr>
          <a:xfrm>
            <a:off x="7385825" y="1747024"/>
            <a:ext cx="3716" cy="944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DD4C3-A49E-4711-ABD6-D93AA6335B86}"/>
                  </a:ext>
                </a:extLst>
              </p:cNvPr>
              <p:cNvSpPr txBox="1"/>
              <p:nvPr/>
            </p:nvSpPr>
            <p:spPr>
              <a:xfrm>
                <a:off x="6660989" y="2779896"/>
                <a:ext cx="2382650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Phần </a:t>
                </a:r>
                <a:r>
                  <a:rPr lang="en-US" sz="1800" dirty="0" err="1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dư</a:t>
                </a:r>
                <a:endParaRPr lang="en-US" sz="18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 = </a:t>
                </a:r>
                <a:r>
                  <a:rPr lang="en-US" sz="1800" b="0" i="0" u="none" strike="noStrike" cap="none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sym typeface="Arial"/>
                  </a:rPr>
                  <a:t>b</a:t>
                </a:r>
                <a:r>
                  <a:rPr lang="en-US" sz="18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r>
                  <a:rPr lang="en-US" sz="1800" b="0" i="0" u="none" strike="noStrike" cap="none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sym typeface="Arial"/>
                  </a:rPr>
                  <a:t> </a:t>
                </a:r>
                <a:r>
                  <a:rPr lang="en-US" sz="1800" b="0" i="0" u="none" strike="noStrike" cap="none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sym typeface="Arial"/>
                  </a:rPr>
                  <a:t>= b</a:t>
                </a:r>
                <a:r>
                  <a:rPr lang="en-US" sz="18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  <a:r>
                  <a:rPr lang="en-US" sz="18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u="none" strike="noStrike" cap="none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sym typeface="Arial"/>
                      </a:rPr>
                      <m:t>𝛼</m:t>
                    </m:r>
                  </m:oMath>
                </a14:m>
                <a:r>
                  <a:rPr lang="en-US" sz="1800" b="0" i="0" u="none" strike="noStrike" cap="none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sym typeface="Arial"/>
                  </a:rPr>
                  <a:t> </a:t>
                </a:r>
                <a:r>
                  <a:rPr lang="en-US" sz="1800" b="0" i="0" u="none" strike="noStrike" cap="none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sym typeface="Arial"/>
                  </a:rPr>
                  <a:t>+ a</a:t>
                </a:r>
                <a:r>
                  <a:rPr lang="en-US" sz="18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r>
                  <a:rPr lang="en-US" sz="1800" b="0" i="0" u="none" strike="noStrike" cap="none" baseline="-250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sym typeface="Arial"/>
                  </a:rPr>
                  <a:t> </a:t>
                </a:r>
                <a:endParaRPr lang="en-US" sz="18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CDD4C3-A49E-4711-ABD6-D93AA6335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989" y="2779896"/>
                <a:ext cx="2382650" cy="861774"/>
              </a:xfrm>
              <a:prstGeom prst="rect">
                <a:avLst/>
              </a:prstGeom>
              <a:blipFill>
                <a:blip r:embed="rId3"/>
                <a:stretch>
                  <a:fillRect l="-2302" t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oogle Shape;567;p53">
            <a:extLst>
              <a:ext uri="{FF2B5EF4-FFF2-40B4-BE49-F238E27FC236}">
                <a16:creationId xmlns:a16="http://schemas.microsoft.com/office/drawing/2014/main" id="{5F1597DD-7745-4A1C-AB0D-E5985ACC61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203710">
            <a:off x="2092233" y="1827653"/>
            <a:ext cx="1114697" cy="505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0539BA-F646-4115-9FC1-807C970D88C6}"/>
              </a:ext>
            </a:extLst>
          </p:cNvPr>
          <p:cNvSpPr txBox="1"/>
          <p:nvPr/>
        </p:nvSpPr>
        <p:spPr>
          <a:xfrm>
            <a:off x="2193074" y="2571750"/>
            <a:ext cx="3664263" cy="60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thương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dư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chia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33ED47-E673-437C-98A2-1C1FB2CB55B1}"/>
                  </a:ext>
                </a:extLst>
              </p:cNvPr>
              <p:cNvSpPr txBox="1"/>
              <p:nvPr/>
            </p:nvSpPr>
            <p:spPr>
              <a:xfrm>
                <a:off x="2561005" y="2650448"/>
                <a:ext cx="41408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Tính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giá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trị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đa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thức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tại</a:t>
                </a:r>
                <a:r>
                  <a:rPr lang="en-US" sz="1800" dirty="0">
                    <a:solidFill>
                      <a:schemeClr val="accent2"/>
                    </a:solidFill>
                    <a:effectLst/>
                    <a:latin typeface="Roboto" panose="02000000000000000000" pitchFamily="2" charset="0"/>
                    <a:ea typeface="Roboto" panose="02000000000000000000" pitchFamily="2" charset="0"/>
                    <a:cs typeface="Times New Roman" panose="02020603050405020304" pitchFamily="18" charset="0"/>
                  </a:rPr>
                  <a:t> x =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endParaRPr lang="en-US" sz="1800" dirty="0">
                  <a:solidFill>
                    <a:schemeClr val="accent2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A33ED47-E673-437C-98A2-1C1FB2CB5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005" y="2650448"/>
                <a:ext cx="4140820" cy="584775"/>
              </a:xfrm>
              <a:prstGeom prst="rect">
                <a:avLst/>
              </a:prstGeom>
              <a:blipFill>
                <a:blip r:embed="rId5"/>
                <a:stretch>
                  <a:fillRect l="-1178" t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Google Shape;205;p31">
            <a:extLst>
              <a:ext uri="{FF2B5EF4-FFF2-40B4-BE49-F238E27FC236}">
                <a16:creationId xmlns:a16="http://schemas.microsoft.com/office/drawing/2014/main" id="{FA81EAFE-1C06-46E1-A0E4-443F0435766E}"/>
              </a:ext>
            </a:extLst>
          </p:cNvPr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100195" flipH="1">
            <a:off x="1806720" y="3024951"/>
            <a:ext cx="901663" cy="44706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7CCD1E-87CE-4F91-8DF0-0B9504F80EC0}"/>
                  </a:ext>
                </a:extLst>
              </p:cNvPr>
              <p:cNvSpPr txBox="1"/>
              <p:nvPr/>
            </p:nvSpPr>
            <p:spPr>
              <a:xfrm>
                <a:off x="2307917" y="3479541"/>
                <a:ext cx="1717288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f(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chemeClr val="accent2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𝛼</m:t>
                    </m:r>
                  </m:oMath>
                </a14:m>
                <a:r>
                  <a:rPr lang="en-US" sz="25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) = b</a:t>
                </a:r>
                <a:r>
                  <a:rPr lang="en-US" sz="2500" baseline="-25000" dirty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</a:t>
                </a:r>
                <a:endParaRPr lang="en-US" sz="2500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97CCD1E-87CE-4F91-8DF0-0B9504F80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917" y="3479541"/>
                <a:ext cx="1717288" cy="477054"/>
              </a:xfrm>
              <a:prstGeom prst="rect">
                <a:avLst/>
              </a:prstGeom>
              <a:blipFill>
                <a:blip r:embed="rId6"/>
                <a:stretch>
                  <a:fillRect l="-6050" t="-11538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C63E41E-628E-4950-B0A7-C258CE7C5801}"/>
              </a:ext>
            </a:extLst>
          </p:cNvPr>
          <p:cNvSpPr txBox="1"/>
          <p:nvPr/>
        </p:nvSpPr>
        <p:spPr>
          <a:xfrm>
            <a:off x="2257551" y="3350044"/>
            <a:ext cx="4534831" cy="95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f’(x) = g(x) + (x - c) g’(x)</a:t>
            </a:r>
          </a:p>
          <a:p>
            <a:r>
              <a:rPr lang="en-US" sz="1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’(c) = g(c) :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Hoocne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giá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trị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g(c) =&gt;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đạo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hàm</a:t>
            </a:r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DFF8CB-8BAF-4AB3-A74F-B915637C1CD6}"/>
              </a:ext>
            </a:extLst>
          </p:cNvPr>
          <p:cNvSpPr txBox="1"/>
          <p:nvPr/>
        </p:nvSpPr>
        <p:spPr>
          <a:xfrm>
            <a:off x="2468135" y="2674749"/>
            <a:ext cx="42746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Phép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đạo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x = c: 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0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  <p:bldP spid="10" grpId="0" animBg="1"/>
      <p:bldP spid="13" grpId="0"/>
      <p:bldP spid="20" grpId="0"/>
      <p:bldP spid="20" grpId="1"/>
      <p:bldP spid="23" grpId="0"/>
      <p:bldP spid="23" grpId="1"/>
      <p:bldP spid="26" grpId="0"/>
      <p:bldP spid="26" grpId="1"/>
      <p:bldP spid="26" grpId="2"/>
      <p:bldP spid="29" grpId="0"/>
      <p:bldP spid="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BDC3D3-47D3-4D00-B530-AEB62C13BDA3}"/>
              </a:ext>
            </a:extLst>
          </p:cNvPr>
          <p:cNvSpPr txBox="1"/>
          <p:nvPr/>
        </p:nvSpPr>
        <p:spPr>
          <a:xfrm>
            <a:off x="1293541" y="1523998"/>
            <a:ext cx="7121913" cy="3061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B1: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N, N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điểm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B2: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hàm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tồn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tại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2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mốc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nhau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trị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khác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nhau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?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B3: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Xây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1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mảng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trận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Vandemonde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mốc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endParaRPr lang="en-US" sz="16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B4: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nghiệm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trận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AX = B.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trận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Vandemonde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X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trị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mốc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nội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suy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  (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phương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pháp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Gauss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giải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trận</a:t>
            </a:r>
            <a:r>
              <a:rPr lang="en-US" sz="16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AX=B)</a:t>
            </a:r>
          </a:p>
          <a:p>
            <a:endParaRPr lang="en-US" sz="1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B14F8-D075-47FE-8B26-63488905A13E}"/>
              </a:ext>
            </a:extLst>
          </p:cNvPr>
          <p:cNvSpPr txBox="1"/>
          <p:nvPr/>
        </p:nvSpPr>
        <p:spPr>
          <a:xfrm>
            <a:off x="1293541" y="347692"/>
            <a:ext cx="19477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Thuật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endParaRPr lang="en-US" sz="25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32305-B54F-42D4-AF4F-9E0DDA1A9BFC}"/>
              </a:ext>
            </a:extLst>
          </p:cNvPr>
          <p:cNvSpPr txBox="1"/>
          <p:nvPr/>
        </p:nvSpPr>
        <p:spPr>
          <a:xfrm>
            <a:off x="1293541" y="899087"/>
            <a:ext cx="3917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Tìm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đa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nội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suy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xấp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xỉ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Graphic 4" descr="Balloons with presents">
            <a:extLst>
              <a:ext uri="{FF2B5EF4-FFF2-40B4-BE49-F238E27FC236}">
                <a16:creationId xmlns:a16="http://schemas.microsoft.com/office/drawing/2014/main" id="{7296721B-ED4B-4B83-A550-C4C80DFEC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7639" y="347692"/>
            <a:ext cx="1188194" cy="118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9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24F4F5-857D-475F-9B58-3533D7D897E8}"/>
              </a:ext>
            </a:extLst>
          </p:cNvPr>
          <p:cNvSpPr txBox="1"/>
          <p:nvPr/>
        </p:nvSpPr>
        <p:spPr>
          <a:xfrm>
            <a:off x="1293541" y="347692"/>
            <a:ext cx="194774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Thuật</a:t>
            </a:r>
            <a:r>
              <a:rPr lang="en-US" sz="25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5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endParaRPr lang="en-US" sz="25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B7335-E85B-4EA7-AC64-CDE64C2BA07B}"/>
              </a:ext>
            </a:extLst>
          </p:cNvPr>
          <p:cNvSpPr txBox="1"/>
          <p:nvPr/>
        </p:nvSpPr>
        <p:spPr>
          <a:xfrm>
            <a:off x="1293541" y="884663"/>
            <a:ext cx="278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đồ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Hoocne</a:t>
            </a:r>
            <a:endParaRPr lang="en-US" sz="2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29A9B-3795-4B60-A32A-518E2E977D03}"/>
              </a:ext>
            </a:extLst>
          </p:cNvPr>
          <p:cNvSpPr txBox="1"/>
          <p:nvPr/>
        </p:nvSpPr>
        <p:spPr>
          <a:xfrm>
            <a:off x="2267879" y="1314936"/>
            <a:ext cx="5070088" cy="348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B1: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n, n+1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indent="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f(x) =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1800" baseline="-25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800" baseline="300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8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n-1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n-2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</a:t>
            </a:r>
            <a:r>
              <a:rPr lang="en-US" sz="1800" baseline="30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n-2 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+ … + ax + a</a:t>
            </a:r>
            <a:r>
              <a:rPr lang="en-US" sz="1800" baseline="-250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0,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x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nhiệm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vụ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B2: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mảng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đa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thương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Ban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khởi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b[n] = a[n]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lược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Hoocne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</a:p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B3: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t,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cụ</a:t>
            </a:r>
            <a:r>
              <a:rPr lang="en-US" sz="1800" dirty="0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bài</a:t>
            </a:r>
            <a:r>
              <a:rPr lang="en-US" sz="1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toán</a:t>
            </a:r>
            <a:endParaRPr lang="en-US" sz="1800" dirty="0">
              <a:solidFill>
                <a:schemeClr val="accent2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4" name="Graphic 13" descr="A bicycle">
            <a:extLst>
              <a:ext uri="{FF2B5EF4-FFF2-40B4-BE49-F238E27FC236}">
                <a16:creationId xmlns:a16="http://schemas.microsoft.com/office/drawing/2014/main" id="{F6F10E53-DBDB-4F82-80DD-10541EFCE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337" y="3908000"/>
            <a:ext cx="979913" cy="979913"/>
          </a:xfrm>
          <a:prstGeom prst="rect">
            <a:avLst/>
          </a:prstGeom>
        </p:spPr>
      </p:pic>
      <p:pic>
        <p:nvPicPr>
          <p:cNvPr id="16" name="Graphic 15" descr="A mug of hot chocolate with marshmallows">
            <a:extLst>
              <a:ext uri="{FF2B5EF4-FFF2-40B4-BE49-F238E27FC236}">
                <a16:creationId xmlns:a16="http://schemas.microsoft.com/office/drawing/2014/main" id="{D47B6418-4BA9-4C4D-AA16-D2E80EB96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1253" y="3627863"/>
            <a:ext cx="1309802" cy="130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5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63C652-294B-4118-9153-22C56DE77438}"/>
              </a:ext>
            </a:extLst>
          </p:cNvPr>
          <p:cNvSpPr txBox="1"/>
          <p:nvPr/>
        </p:nvSpPr>
        <p:spPr>
          <a:xfrm>
            <a:off x="3538654" y="1063084"/>
            <a:ext cx="3806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KẾT LUẬN</a:t>
            </a:r>
          </a:p>
        </p:txBody>
      </p:sp>
      <p:pic>
        <p:nvPicPr>
          <p:cNvPr id="6" name="Picture 5" descr="Businessman presenting">
            <a:extLst>
              <a:ext uri="{FF2B5EF4-FFF2-40B4-BE49-F238E27FC236}">
                <a16:creationId xmlns:a16="http://schemas.microsoft.com/office/drawing/2014/main" id="{6D52A195-F2B0-4C6A-8232-F89BDFB5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91" y="794136"/>
            <a:ext cx="1668862" cy="3337002"/>
          </a:xfrm>
          <a:prstGeom prst="rect">
            <a:avLst/>
          </a:prstGeom>
        </p:spPr>
      </p:pic>
      <p:pic>
        <p:nvPicPr>
          <p:cNvPr id="8" name="Picture 7" descr="Businessman pointing up">
            <a:extLst>
              <a:ext uri="{FF2B5EF4-FFF2-40B4-BE49-F238E27FC236}">
                <a16:creationId xmlns:a16="http://schemas.microsoft.com/office/drawing/2014/main" id="{F691ECBC-478D-4278-83EA-AB66297E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667" y="1855381"/>
            <a:ext cx="1147213" cy="2825363"/>
          </a:xfrm>
          <a:prstGeom prst="rect">
            <a:avLst/>
          </a:prstGeom>
        </p:spPr>
      </p:pic>
      <p:pic>
        <p:nvPicPr>
          <p:cNvPr id="10" name="Picture 9" descr="Businessman pointing side">
            <a:extLst>
              <a:ext uri="{FF2B5EF4-FFF2-40B4-BE49-F238E27FC236}">
                <a16:creationId xmlns:a16="http://schemas.microsoft.com/office/drawing/2014/main" id="{C5CE11BD-0D35-4FBC-881F-BED056A4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595" y="978673"/>
            <a:ext cx="1659659" cy="29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48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3;p52">
            <a:extLst>
              <a:ext uri="{FF2B5EF4-FFF2-40B4-BE49-F238E27FC236}">
                <a16:creationId xmlns:a16="http://schemas.microsoft.com/office/drawing/2014/main" id="{2A2EFEB6-27F1-4F68-BC78-9A0BC5EBA2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41360" y="1560123"/>
            <a:ext cx="6270269" cy="7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2"/>
                </a:solidFill>
              </a:rPr>
              <a:t>Em chân thành cảm ơn cô </a:t>
            </a:r>
            <a:br>
              <a:rPr lang="en" sz="3000" dirty="0">
                <a:solidFill>
                  <a:schemeClr val="accent2"/>
                </a:solidFill>
              </a:rPr>
            </a:br>
            <a:r>
              <a:rPr lang="en" sz="3000" dirty="0">
                <a:solidFill>
                  <a:schemeClr val="accent2"/>
                </a:solidFill>
              </a:rPr>
              <a:t>và các bạn đã lắng nghe </a:t>
            </a:r>
            <a:endParaRPr sz="3000" dirty="0">
              <a:solidFill>
                <a:schemeClr val="accent2"/>
              </a:solidFill>
            </a:endParaRPr>
          </a:p>
        </p:txBody>
      </p:sp>
      <p:pic>
        <p:nvPicPr>
          <p:cNvPr id="6" name="Graphic 5" descr="Hearts">
            <a:extLst>
              <a:ext uri="{FF2B5EF4-FFF2-40B4-BE49-F238E27FC236}">
                <a16:creationId xmlns:a16="http://schemas.microsoft.com/office/drawing/2014/main" id="{AD73506C-5AF4-4B6A-99BA-28B25EF4F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2647" y="1807281"/>
            <a:ext cx="1252654" cy="1252654"/>
          </a:xfrm>
          <a:prstGeom prst="rect">
            <a:avLst/>
          </a:prstGeom>
        </p:spPr>
      </p:pic>
      <p:sp>
        <p:nvSpPr>
          <p:cNvPr id="7" name="Google Shape;544;p52">
            <a:extLst>
              <a:ext uri="{FF2B5EF4-FFF2-40B4-BE49-F238E27FC236}">
                <a16:creationId xmlns:a16="http://schemas.microsoft.com/office/drawing/2014/main" id="{64633439-83AF-41E8-8832-DD8835DC47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35878" y="4175554"/>
            <a:ext cx="27690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Do you have any questions?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</a:t>
            </a:r>
            <a:r>
              <a:rPr lang="en" sz="1400" dirty="0"/>
              <a:t>uy.dn200271@sis.hust.edu.vn</a:t>
            </a:r>
          </a:p>
        </p:txBody>
      </p:sp>
      <p:pic>
        <p:nvPicPr>
          <p:cNvPr id="9" name="Picture 8" descr="Businessman holding notepad">
            <a:extLst>
              <a:ext uri="{FF2B5EF4-FFF2-40B4-BE49-F238E27FC236}">
                <a16:creationId xmlns:a16="http://schemas.microsoft.com/office/drawing/2014/main" id="{9D27C520-0EAF-4802-B685-AC2B6D265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895" y="2360837"/>
            <a:ext cx="698344" cy="1736403"/>
          </a:xfrm>
          <a:prstGeom prst="rect">
            <a:avLst/>
          </a:prstGeom>
        </p:spPr>
      </p:pic>
      <p:pic>
        <p:nvPicPr>
          <p:cNvPr id="13" name="Picture 12" descr="A person with her hands on her face&#10;&#10;Description automatically generated with low confidence">
            <a:extLst>
              <a:ext uri="{FF2B5EF4-FFF2-40B4-BE49-F238E27FC236}">
                <a16:creationId xmlns:a16="http://schemas.microsoft.com/office/drawing/2014/main" id="{079C35F0-F86F-48BC-BC00-8D7BCBD93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883" y="3160693"/>
            <a:ext cx="1063129" cy="1593916"/>
          </a:xfrm>
          <a:prstGeom prst="rect">
            <a:avLst/>
          </a:prstGeom>
        </p:spPr>
      </p:pic>
      <p:pic>
        <p:nvPicPr>
          <p:cNvPr id="14" name="Graphic 13" descr="Hearts">
            <a:extLst>
              <a:ext uri="{FF2B5EF4-FFF2-40B4-BE49-F238E27FC236}">
                <a16:creationId xmlns:a16="http://schemas.microsoft.com/office/drawing/2014/main" id="{8DD7119B-DA92-4B9A-88C1-8A7156F31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7349" y="229156"/>
            <a:ext cx="1252653" cy="1252653"/>
          </a:xfrm>
          <a:prstGeom prst="rect">
            <a:avLst/>
          </a:prstGeom>
        </p:spPr>
      </p:pic>
      <p:pic>
        <p:nvPicPr>
          <p:cNvPr id="3" name="Picture 2" descr="A picture containing swimming, decorated&#10;&#10;Description automatically generated">
            <a:extLst>
              <a:ext uri="{FF2B5EF4-FFF2-40B4-BE49-F238E27FC236}">
                <a16:creationId xmlns:a16="http://schemas.microsoft.com/office/drawing/2014/main" id="{F27A6CFF-B20C-488D-8615-9C733C58F4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923" y="3449443"/>
            <a:ext cx="2152850" cy="13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88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in formal wear&#10;&#10;Description automatically generated with medium confidence">
            <a:extLst>
              <a:ext uri="{FF2B5EF4-FFF2-40B4-BE49-F238E27FC236}">
                <a16:creationId xmlns:a16="http://schemas.microsoft.com/office/drawing/2014/main" id="{36AD57E2-B22F-4BE2-8F9E-934ED9F8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60" y="1136959"/>
            <a:ext cx="3212016" cy="3212016"/>
          </a:xfrm>
          <a:prstGeom prst="rect">
            <a:avLst/>
          </a:prstGeom>
        </p:spPr>
      </p:pic>
      <p:pic>
        <p:nvPicPr>
          <p:cNvPr id="14" name="Picture 13" descr="A picture containing text, toy&#10;&#10;Description automatically generated">
            <a:extLst>
              <a:ext uri="{FF2B5EF4-FFF2-40B4-BE49-F238E27FC236}">
                <a16:creationId xmlns:a16="http://schemas.microsoft.com/office/drawing/2014/main" id="{D7A2A597-6126-4CA0-8942-933C1EFC9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12" y="926818"/>
            <a:ext cx="4036741" cy="34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8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F3245F-3481-4621-8791-1492531D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676" y="534096"/>
            <a:ext cx="2716871" cy="4075307"/>
          </a:xfrm>
          <a:prstGeom prst="rect">
            <a:avLst/>
          </a:prstGeom>
        </p:spPr>
      </p:pic>
      <p:pic>
        <p:nvPicPr>
          <p:cNvPr id="9" name="Picture 8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CAAB7BD2-6EAA-49DA-B2D0-D8DF68DC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68" y="996176"/>
            <a:ext cx="3962478" cy="2881192"/>
          </a:xfrm>
          <a:prstGeom prst="rect">
            <a:avLst/>
          </a:prstGeom>
        </p:spPr>
      </p:pic>
      <p:pic>
        <p:nvPicPr>
          <p:cNvPr id="11" name="Picture 10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462B253-238B-4709-A94D-8CDDDF17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193" y="877312"/>
            <a:ext cx="3062171" cy="338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9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40909B-AACA-46D5-9F6F-9A6FB7285504}"/>
              </a:ext>
            </a:extLst>
          </p:cNvPr>
          <p:cNvSpPr/>
          <p:nvPr/>
        </p:nvSpPr>
        <p:spPr>
          <a:xfrm>
            <a:off x="3702207" y="2185638"/>
            <a:ext cx="739698" cy="191011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278615-37D1-40ED-A43F-803ECA20C4AB}"/>
              </a:ext>
            </a:extLst>
          </p:cNvPr>
          <p:cNvSpPr/>
          <p:nvPr/>
        </p:nvSpPr>
        <p:spPr>
          <a:xfrm>
            <a:off x="2609382" y="2081562"/>
            <a:ext cx="739697" cy="201418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10E8D9-7D83-4A71-B096-58C5971DACB2}"/>
              </a:ext>
            </a:extLst>
          </p:cNvPr>
          <p:cNvSpPr/>
          <p:nvPr/>
        </p:nvSpPr>
        <p:spPr>
          <a:xfrm>
            <a:off x="1562106" y="1301927"/>
            <a:ext cx="739697" cy="279382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C0A1ED-20E0-4D3D-B784-9F3EFFEBC009}"/>
              </a:ext>
            </a:extLst>
          </p:cNvPr>
          <p:cNvSpPr/>
          <p:nvPr/>
        </p:nvSpPr>
        <p:spPr>
          <a:xfrm>
            <a:off x="592878" y="1761661"/>
            <a:ext cx="739696" cy="232642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4337C6-26F1-4B85-AD00-9A20EC6355A1}"/>
              </a:ext>
            </a:extLst>
          </p:cNvPr>
          <p:cNvSpPr txBox="1"/>
          <p:nvPr/>
        </p:nvSpPr>
        <p:spPr>
          <a:xfrm>
            <a:off x="3495909" y="1965391"/>
            <a:ext cx="1657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79.037.261.161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EE1AB-67E1-4CAD-90D9-6939FD1B60CA}"/>
              </a:ext>
            </a:extLst>
          </p:cNvPr>
          <p:cNvSpPr txBox="1"/>
          <p:nvPr/>
        </p:nvSpPr>
        <p:spPr>
          <a:xfrm>
            <a:off x="3802565" y="4274634"/>
            <a:ext cx="840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C28779-91DC-4FE1-8BB0-3804CF20DF73}"/>
              </a:ext>
            </a:extLst>
          </p:cNvPr>
          <p:cNvSpPr txBox="1"/>
          <p:nvPr/>
        </p:nvSpPr>
        <p:spPr>
          <a:xfrm>
            <a:off x="2404952" y="1842020"/>
            <a:ext cx="1538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81.151.721.588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947675-5C79-4338-B03E-B15AB9FF6630}"/>
              </a:ext>
            </a:extLst>
          </p:cNvPr>
          <p:cNvSpPr txBox="1"/>
          <p:nvPr/>
        </p:nvSpPr>
        <p:spPr>
          <a:xfrm>
            <a:off x="1284250" y="984541"/>
            <a:ext cx="1405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123.232.426.476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AD88FA-3E01-441E-9734-7C4F727C2442}"/>
              </a:ext>
            </a:extLst>
          </p:cNvPr>
          <p:cNvSpPr txBox="1"/>
          <p:nvPr/>
        </p:nvSpPr>
        <p:spPr>
          <a:xfrm>
            <a:off x="338256" y="1500051"/>
            <a:ext cx="16726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106.326.746.162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1D4F3-C1E8-4BFB-A911-F25820177A59}"/>
              </a:ext>
            </a:extLst>
          </p:cNvPr>
          <p:cNvSpPr txBox="1"/>
          <p:nvPr/>
        </p:nvSpPr>
        <p:spPr>
          <a:xfrm>
            <a:off x="2706030" y="4274634"/>
            <a:ext cx="64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C8DA9B-0392-4976-BC80-AFEEFBEF575C}"/>
              </a:ext>
            </a:extLst>
          </p:cNvPr>
          <p:cNvSpPr txBox="1"/>
          <p:nvPr/>
        </p:nvSpPr>
        <p:spPr>
          <a:xfrm>
            <a:off x="1633658" y="4274634"/>
            <a:ext cx="64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E21EF-54CF-419B-BB52-C47DFE108068}"/>
              </a:ext>
            </a:extLst>
          </p:cNvPr>
          <p:cNvSpPr txBox="1"/>
          <p:nvPr/>
        </p:nvSpPr>
        <p:spPr>
          <a:xfrm>
            <a:off x="641201" y="4274634"/>
            <a:ext cx="643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2017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482331-8495-402E-B2D0-EDAD8930C7F6}"/>
              </a:ext>
            </a:extLst>
          </p:cNvPr>
          <p:cNvSpPr txBox="1"/>
          <p:nvPr/>
        </p:nvSpPr>
        <p:spPr>
          <a:xfrm>
            <a:off x="5153723" y="2515126"/>
            <a:ext cx="1435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2020</a:t>
            </a:r>
          </a:p>
        </p:txBody>
      </p:sp>
      <p:pic>
        <p:nvPicPr>
          <p:cNvPr id="24" name="Picture 23" descr="A close up of some flowers&#10;&#10;Description automatically generated with low confidence">
            <a:extLst>
              <a:ext uri="{FF2B5EF4-FFF2-40B4-BE49-F238E27FC236}">
                <a16:creationId xmlns:a16="http://schemas.microsoft.com/office/drawing/2014/main" id="{7B6CABD1-940C-43D9-9E35-8F1E1FCF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32" y="867913"/>
            <a:ext cx="2592207" cy="13752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E4EE53D-50A5-464A-ACA4-39771279F8CE}"/>
              </a:ext>
            </a:extLst>
          </p:cNvPr>
          <p:cNvSpPr txBox="1"/>
          <p:nvPr/>
        </p:nvSpPr>
        <p:spPr>
          <a:xfrm>
            <a:off x="7017434" y="2481850"/>
            <a:ext cx="16916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Năm</a:t>
            </a:r>
            <a:r>
              <a:rPr lang="en-US" sz="2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2019</a:t>
            </a:r>
          </a:p>
          <a:p>
            <a:endParaRPr lang="en-US" dirty="0"/>
          </a:p>
        </p:txBody>
      </p:sp>
      <p:pic>
        <p:nvPicPr>
          <p:cNvPr id="27" name="Picture 26" descr="A high angle view of a city&#10;&#10;Description automatically generated with medium confidence">
            <a:extLst>
              <a:ext uri="{FF2B5EF4-FFF2-40B4-BE49-F238E27FC236}">
                <a16:creationId xmlns:a16="http://schemas.microsoft.com/office/drawing/2014/main" id="{8A90D72F-9F65-463C-AD8D-9BEB2B57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837" y="3140693"/>
            <a:ext cx="2592207" cy="15098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347147-B214-40E1-8AE4-99B28BA688E6}"/>
              </a:ext>
            </a:extLst>
          </p:cNvPr>
          <p:cNvSpPr txBox="1"/>
          <p:nvPr/>
        </p:nvSpPr>
        <p:spPr>
          <a:xfrm>
            <a:off x="592878" y="560136"/>
            <a:ext cx="470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Lợi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nhuận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sau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thuế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công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ty 4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năm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gần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nhất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156038-A081-4EA9-8702-0A547A73CB8C}"/>
              </a:ext>
            </a:extLst>
          </p:cNvPr>
          <p:cNvSpPr txBox="1"/>
          <p:nvPr/>
        </p:nvSpPr>
        <p:spPr>
          <a:xfrm>
            <a:off x="6482359" y="2515126"/>
            <a:ext cx="819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&lt;&lt;</a:t>
            </a:r>
          </a:p>
        </p:txBody>
      </p:sp>
    </p:spTree>
    <p:extLst>
      <p:ext uri="{BB962C8B-B14F-4D97-AF65-F5344CB8AC3E}">
        <p14:creationId xmlns:p14="http://schemas.microsoft.com/office/powerpoint/2010/main" val="378207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CCA6DAD1-1C37-4DFA-AB6E-FC72D82F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1131240"/>
            <a:ext cx="3902789" cy="3002146"/>
          </a:xfrm>
          <a:prstGeom prst="rect">
            <a:avLst/>
          </a:prstGeom>
        </p:spPr>
      </p:pic>
      <p:pic>
        <p:nvPicPr>
          <p:cNvPr id="13" name="Picture 12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6C561516-7BF7-47BC-AFB6-3408952EB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48" y="1131240"/>
            <a:ext cx="3890158" cy="30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267EA44385C645A61F527470A803C6" ma:contentTypeVersion="7" ma:contentTypeDescription="Create a new document." ma:contentTypeScope="" ma:versionID="5e435e2c888aabec13620977d7455544">
  <xsd:schema xmlns:xsd="http://www.w3.org/2001/XMLSchema" xmlns:xs="http://www.w3.org/2001/XMLSchema" xmlns:p="http://schemas.microsoft.com/office/2006/metadata/properties" xmlns:ns2="c0b09c89-4db7-4272-96b1-7857f8178130" xmlns:ns3="fafca14e-5926-4aba-b21c-859abbd99a94" targetNamespace="http://schemas.microsoft.com/office/2006/metadata/properties" ma:root="true" ma:fieldsID="c6708de422b45e5869731643d45a23b8" ns2:_="" ns3:_="">
    <xsd:import namespace="c0b09c89-4db7-4272-96b1-7857f8178130"/>
    <xsd:import namespace="fafca14e-5926-4aba-b21c-859abbd99a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b09c89-4db7-4272-96b1-7857f81781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fca14e-5926-4aba-b21c-859abbd99a9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2C9D82-894D-476E-BCAF-8FC4F950B912}"/>
</file>

<file path=customXml/itemProps2.xml><?xml version="1.0" encoding="utf-8"?>
<ds:datastoreItem xmlns:ds="http://schemas.openxmlformats.org/officeDocument/2006/customXml" ds:itemID="{E1EAD2F8-BEB9-4A7F-AE9F-BA91111C1685}"/>
</file>

<file path=customXml/itemProps3.xml><?xml version="1.0" encoding="utf-8"?>
<ds:datastoreItem xmlns:ds="http://schemas.openxmlformats.org/officeDocument/2006/customXml" ds:itemID="{CE359B0C-91F4-4FC6-AF5C-47735F1A6DDE}"/>
</file>

<file path=docProps/app.xml><?xml version="1.0" encoding="utf-8"?>
<Properties xmlns="http://schemas.openxmlformats.org/officeDocument/2006/extended-properties" xmlns:vt="http://schemas.openxmlformats.org/officeDocument/2006/docPropsVTypes">
  <TotalTime>6992</TotalTime>
  <Words>3785</Words>
  <Application>Microsoft Office PowerPoint</Application>
  <PresentationFormat>On-screen Show (16:9)</PresentationFormat>
  <Paragraphs>480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9" baseType="lpstr">
      <vt:lpstr>Symbol</vt:lpstr>
      <vt:lpstr>Times New Roman</vt:lpstr>
      <vt:lpstr>Cambria Math</vt:lpstr>
      <vt:lpstr>Calibri</vt:lpstr>
      <vt:lpstr>Roboto Mono Medium</vt:lpstr>
      <vt:lpstr>Roboto Mono</vt:lpstr>
      <vt:lpstr>Arial</vt:lpstr>
      <vt:lpstr>Roboto</vt:lpstr>
      <vt:lpstr>Wingdings</vt:lpstr>
      <vt:lpstr>Anonymous Pro</vt:lpstr>
      <vt:lpstr>Concert One</vt:lpstr>
      <vt:lpstr>Coming Soon</vt:lpstr>
      <vt:lpstr>Notebook Lesson by Slidesgo</vt:lpstr>
      <vt:lpstr>Bài toán nội suy  </vt:lpstr>
      <vt:lpstr>MỤC LỤC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Chọn mốc nội suy tối ưu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Sơ đồ Hoocne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 chân thành cảm ơn cô  và các bạn đã lắng nghe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toán nội suy</dc:title>
  <dc:creator>Admin</dc:creator>
  <cp:lastModifiedBy>Dang Nhat Huy 20200271</cp:lastModifiedBy>
  <cp:revision>46</cp:revision>
  <dcterms:modified xsi:type="dcterms:W3CDTF">2022-01-19T14:15:48Z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0x01010013267EA44385C645A61F527470A803C6</vt:lpwstr>
  </property>
</Properties>
</file>